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1"/>
  </p:notesMasterIdLst>
  <p:sldIdLst>
    <p:sldId id="256" r:id="rId2"/>
    <p:sldId id="258" r:id="rId3"/>
    <p:sldId id="1040" r:id="rId4"/>
    <p:sldId id="257" r:id="rId5"/>
    <p:sldId id="1041" r:id="rId6"/>
    <p:sldId id="261" r:id="rId7"/>
    <p:sldId id="1042" r:id="rId8"/>
    <p:sldId id="1045" r:id="rId9"/>
    <p:sldId id="104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Muli Light" panose="020B0600000101010101" charset="0"/>
      <p:regular r:id="rId18"/>
      <p:bold r:id="rId19"/>
      <p:italic r:id="rId20"/>
      <p:boldItalic r:id="rId21"/>
    </p:embeddedFont>
    <p:embeddedFont>
      <p:font typeface="Poppins" panose="020B0600000101010101" charset="0"/>
      <p:regular r:id="rId22"/>
      <p:bold r:id="rId23"/>
      <p:italic r:id="rId24"/>
      <p:boldItalic r:id="rId25"/>
    </p:embeddedFont>
    <p:embeddedFont>
      <p:font typeface="Poppins Light" panose="020B0600000101010101"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79069B-CB89-472A-88E6-B36C00E36C8E}">
  <a:tblStyle styleId="{4279069B-CB89-472A-88E6-B36C00E36C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7.jpg"/></Relationships>
</file>

<file path=ppt/diagrams/_rels/data2.xml.rels><?xml version="1.0" encoding="UTF-8" standalone="yes"?>
<Relationships xmlns="http://schemas.openxmlformats.org/package/2006/relationships"><Relationship Id="rId1" Type="http://schemas.openxmlformats.org/officeDocument/2006/relationships/image" Target="../media/image8.jp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g"/></Relationships>
</file>

<file path=ppt/diagrams/_rels/drawing2.xml.rels><?xml version="1.0" encoding="UTF-8" standalone="yes"?>
<Relationships xmlns="http://schemas.openxmlformats.org/package/2006/relationships"><Relationship Id="rId1" Type="http://schemas.openxmlformats.org/officeDocument/2006/relationships/image" Target="../media/image8.jp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EA15A-2915-4FBE-AD6D-1D21DB7AF423}"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53BE82A0-946F-4AB0-A218-7D2877052FAB}">
      <dgm:prSet phldrT="[텍스트]"/>
      <dgm:spPr/>
      <dgm:t>
        <a:bodyPr/>
        <a:lstStyle/>
        <a:p>
          <a:pPr latinLnBrk="1"/>
          <a:endParaRPr lang="ko-KR" altLang="en-US" dirty="0">
            <a:solidFill>
              <a:schemeClr val="bg1"/>
            </a:solidFill>
          </a:endParaRPr>
        </a:p>
      </dgm:t>
    </dgm:pt>
    <dgm:pt modelId="{F6F1BB86-D012-4CCE-B5C3-45D2925C15EB}" type="sibTrans" cxnId="{EC21B28B-958F-4535-ACF7-71D941583CF2}">
      <dgm:prSet/>
      <dgm:spPr>
        <a:blipFill>
          <a:blip xmlns:r="http://schemas.openxmlformats.org/officeDocument/2006/relationships" r:embed="rId1"/>
          <a:srcRect/>
          <a:stretch>
            <a:fillRect l="-17000" r="-17000"/>
          </a:stretch>
        </a:blipFill>
      </dgm:spPr>
      <dgm:t>
        <a:bodyPr/>
        <a:lstStyle/>
        <a:p>
          <a:pPr latinLnBrk="1"/>
          <a:endParaRPr lang="ko-KR" altLang="en-US"/>
        </a:p>
      </dgm:t>
      <dgm:extLst>
        <a:ext uri="{E40237B7-FDA0-4F09-8148-C483321AD2D9}">
          <dgm14:cNvPr xmlns:dgm14="http://schemas.microsoft.com/office/drawing/2010/diagram" id="0" name="" descr="하늘, 사람, 실외이(가) 표시된 사진&#10;&#10;자동 생성된 설명">
            <a:extLst>
              <a:ext uri="{FF2B5EF4-FFF2-40B4-BE49-F238E27FC236}">
                <a16:creationId xmlns:a16="http://schemas.microsoft.com/office/drawing/2014/main" id="{84A609CD-16D4-4872-B5E3-52C095453E07}"/>
              </a:ext>
            </a:extLst>
          </dgm14:cNvPr>
        </a:ext>
      </dgm:extLst>
    </dgm:pt>
    <dgm:pt modelId="{748AE54E-41E6-475C-B0C7-8E5F399CA517}" type="parTrans" cxnId="{EC21B28B-958F-4535-ACF7-71D941583CF2}">
      <dgm:prSet/>
      <dgm:spPr/>
      <dgm:t>
        <a:bodyPr/>
        <a:lstStyle/>
        <a:p>
          <a:pPr latinLnBrk="1"/>
          <a:endParaRPr lang="ko-KR" altLang="en-US"/>
        </a:p>
      </dgm:t>
    </dgm:pt>
    <dgm:pt modelId="{91A48EC6-2932-4CCA-96CF-3705ED3F7AE1}" type="pres">
      <dgm:prSet presAssocID="{C16EA15A-2915-4FBE-AD6D-1D21DB7AF423}" presName="Name0" presStyleCnt="0">
        <dgm:presLayoutVars>
          <dgm:chMax val="7"/>
          <dgm:chPref val="7"/>
          <dgm:dir/>
        </dgm:presLayoutVars>
      </dgm:prSet>
      <dgm:spPr/>
    </dgm:pt>
    <dgm:pt modelId="{4593179F-A001-457A-9450-E4049D77F8BF}" type="pres">
      <dgm:prSet presAssocID="{C16EA15A-2915-4FBE-AD6D-1D21DB7AF423}" presName="Name1" presStyleCnt="0"/>
      <dgm:spPr/>
    </dgm:pt>
    <dgm:pt modelId="{CD95490E-09B3-4AA4-A916-2F63F7D56B77}" type="pres">
      <dgm:prSet presAssocID="{F6F1BB86-D012-4CCE-B5C3-45D2925C15EB}" presName="picture_1" presStyleCnt="0"/>
      <dgm:spPr/>
    </dgm:pt>
    <dgm:pt modelId="{9B5A16A4-A591-45A4-879F-9ABB305C1E47}" type="pres">
      <dgm:prSet presAssocID="{F6F1BB86-D012-4CCE-B5C3-45D2925C15EB}" presName="pictureRepeatNode" presStyleLbl="alignImgPlace1" presStyleIdx="0" presStyleCnt="1" custScaleX="129031" custScaleY="130857" custLinFactNeighborX="-3454" custLinFactNeighborY="2188"/>
      <dgm:spPr/>
    </dgm:pt>
    <dgm:pt modelId="{67C1230E-49C5-40C0-803B-883AC624818B}" type="pres">
      <dgm:prSet presAssocID="{53BE82A0-946F-4AB0-A218-7D2877052FAB}" presName="text_1" presStyleLbl="node1" presStyleIdx="0" presStyleCnt="0">
        <dgm:presLayoutVars>
          <dgm:bulletEnabled val="1"/>
        </dgm:presLayoutVars>
      </dgm:prSet>
      <dgm:spPr/>
    </dgm:pt>
  </dgm:ptLst>
  <dgm:cxnLst>
    <dgm:cxn modelId="{8C636E02-1408-498D-A288-C07DFC62C098}" type="presOf" srcId="{53BE82A0-946F-4AB0-A218-7D2877052FAB}" destId="{67C1230E-49C5-40C0-803B-883AC624818B}" srcOrd="0" destOrd="0" presId="urn:microsoft.com/office/officeart/2008/layout/CircularPictureCallout"/>
    <dgm:cxn modelId="{EC21B28B-958F-4535-ACF7-71D941583CF2}" srcId="{C16EA15A-2915-4FBE-AD6D-1D21DB7AF423}" destId="{53BE82A0-946F-4AB0-A218-7D2877052FAB}" srcOrd="0" destOrd="0" parTransId="{748AE54E-41E6-475C-B0C7-8E5F399CA517}" sibTransId="{F6F1BB86-D012-4CCE-B5C3-45D2925C15EB}"/>
    <dgm:cxn modelId="{D689BBBD-700C-4391-8A00-B33917998744}" type="presOf" srcId="{F6F1BB86-D012-4CCE-B5C3-45D2925C15EB}" destId="{9B5A16A4-A591-45A4-879F-9ABB305C1E47}" srcOrd="0" destOrd="0" presId="urn:microsoft.com/office/officeart/2008/layout/CircularPictureCallout"/>
    <dgm:cxn modelId="{BE7E4BD7-BBAD-4426-9F5C-E309CE8E28F1}" type="presOf" srcId="{C16EA15A-2915-4FBE-AD6D-1D21DB7AF423}" destId="{91A48EC6-2932-4CCA-96CF-3705ED3F7AE1}" srcOrd="0" destOrd="0" presId="urn:microsoft.com/office/officeart/2008/layout/CircularPictureCallout"/>
    <dgm:cxn modelId="{14EB083A-216A-474B-875B-2A340C1F9049}" type="presParOf" srcId="{91A48EC6-2932-4CCA-96CF-3705ED3F7AE1}" destId="{4593179F-A001-457A-9450-E4049D77F8BF}" srcOrd="0" destOrd="0" presId="urn:microsoft.com/office/officeart/2008/layout/CircularPictureCallout"/>
    <dgm:cxn modelId="{43C84E35-D5D6-4EEB-8E89-D82E10C633A2}" type="presParOf" srcId="{4593179F-A001-457A-9450-E4049D77F8BF}" destId="{CD95490E-09B3-4AA4-A916-2F63F7D56B77}" srcOrd="0" destOrd="0" presId="urn:microsoft.com/office/officeart/2008/layout/CircularPictureCallout"/>
    <dgm:cxn modelId="{6F83F49D-6501-4D80-BE26-56548417242D}" type="presParOf" srcId="{CD95490E-09B3-4AA4-A916-2F63F7D56B77}" destId="{9B5A16A4-A591-45A4-879F-9ABB305C1E47}" srcOrd="0" destOrd="0" presId="urn:microsoft.com/office/officeart/2008/layout/CircularPictureCallout"/>
    <dgm:cxn modelId="{D39896D5-A5DB-4EB3-82D2-24E07241C473}" type="presParOf" srcId="{4593179F-A001-457A-9450-E4049D77F8BF}" destId="{67C1230E-49C5-40C0-803B-883AC624818B}"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6121E-1552-487F-9936-230A1AA446F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7D89973-4395-4B2A-BEB4-FDA4B95BDF39}">
      <dgm:prSet phldrT="[텍스트]"/>
      <dgm:spPr/>
      <dgm:t>
        <a:bodyPr/>
        <a:lstStyle/>
        <a:p>
          <a:pPr latinLnBrk="1"/>
          <a:r>
            <a:rPr lang="ko-KR" altLang="en-US" dirty="0" err="1"/>
            <a:t>ㅇ</a:t>
          </a:r>
          <a:endParaRPr lang="ko-KR" altLang="en-US" dirty="0"/>
        </a:p>
      </dgm:t>
    </dgm:pt>
    <dgm:pt modelId="{F8B08999-56CA-40F5-A288-8D23EAA2BCE4}" type="parTrans" cxnId="{24F0F4B7-7303-4FCE-9264-499B951EB30F}">
      <dgm:prSet/>
      <dgm:spPr/>
      <dgm:t>
        <a:bodyPr/>
        <a:lstStyle/>
        <a:p>
          <a:pPr latinLnBrk="1"/>
          <a:endParaRPr lang="ko-KR" altLang="en-US"/>
        </a:p>
      </dgm:t>
    </dgm:pt>
    <dgm:pt modelId="{859AAA88-B010-4AE3-85F1-20717940C037}" type="sibTrans" cxnId="{24F0F4B7-7303-4FCE-9264-499B951EB30F}">
      <dgm:prSet/>
      <dgm:spPr>
        <a:blipFill>
          <a:blip xmlns:r="http://schemas.openxmlformats.org/officeDocument/2006/relationships" r:embed="rId1"/>
          <a:srcRect/>
          <a:stretch>
            <a:fillRect/>
          </a:stretch>
        </a:blipFill>
      </dgm:spPr>
      <dgm:t>
        <a:bodyPr/>
        <a:lstStyle/>
        <a:p>
          <a:pPr latinLnBrk="1"/>
          <a:endParaRPr lang="ko-KR" altLang="en-US"/>
        </a:p>
      </dgm:t>
      <dgm:extLst>
        <a:ext uri="{E40237B7-FDA0-4F09-8148-C483321AD2D9}">
          <dgm14:cNvPr xmlns:dgm14="http://schemas.microsoft.com/office/drawing/2010/diagram" id="0" name="" descr="사람, 벽, 실내, 남자이(가) 표시된 사진&#10;&#10;자동 생성된 설명">
            <a:extLst>
              <a:ext uri="{FF2B5EF4-FFF2-40B4-BE49-F238E27FC236}">
                <a16:creationId xmlns:a16="http://schemas.microsoft.com/office/drawing/2014/main" id="{32CCF3CE-7835-463D-9C0E-0D8932AA7278}"/>
              </a:ext>
            </a:extLst>
          </dgm14:cNvPr>
        </a:ext>
      </dgm:extLst>
    </dgm:pt>
    <dgm:pt modelId="{ACB29CBF-CED8-4F54-981D-C87D4397C8D9}" type="pres">
      <dgm:prSet presAssocID="{2D36121E-1552-487F-9936-230A1AA446F1}" presName="Name0" presStyleCnt="0">
        <dgm:presLayoutVars>
          <dgm:chMax val="7"/>
          <dgm:chPref val="7"/>
          <dgm:dir/>
        </dgm:presLayoutVars>
      </dgm:prSet>
      <dgm:spPr/>
    </dgm:pt>
    <dgm:pt modelId="{A4397850-1B2D-41B6-986D-E5AFD30BE553}" type="pres">
      <dgm:prSet presAssocID="{2D36121E-1552-487F-9936-230A1AA446F1}" presName="Name1" presStyleCnt="0"/>
      <dgm:spPr/>
    </dgm:pt>
    <dgm:pt modelId="{C30AB994-AB65-4D57-8CE8-023DE0173575}" type="pres">
      <dgm:prSet presAssocID="{859AAA88-B010-4AE3-85F1-20717940C037}" presName="picture_1" presStyleCnt="0"/>
      <dgm:spPr/>
    </dgm:pt>
    <dgm:pt modelId="{B79449B8-D2C5-459C-BE5F-E57659233D78}" type="pres">
      <dgm:prSet presAssocID="{859AAA88-B010-4AE3-85F1-20717940C037}" presName="pictureRepeatNode" presStyleLbl="alignImgPlace1" presStyleIdx="0" presStyleCnt="1" custScaleX="128965" custScaleY="133825" custLinFactNeighborX="9139" custLinFactNeighborY="12457"/>
      <dgm:spPr/>
    </dgm:pt>
    <dgm:pt modelId="{9E7D4AAA-46A8-47C2-8A36-C4344B073FFE}" type="pres">
      <dgm:prSet presAssocID="{87D89973-4395-4B2A-BEB4-FDA4B95BDF39}" presName="text_1" presStyleLbl="node1" presStyleIdx="0" presStyleCnt="0" custLinFactY="12724" custLinFactNeighborX="-98201" custLinFactNeighborY="100000">
        <dgm:presLayoutVars>
          <dgm:bulletEnabled val="1"/>
        </dgm:presLayoutVars>
      </dgm:prSet>
      <dgm:spPr/>
    </dgm:pt>
  </dgm:ptLst>
  <dgm:cxnLst>
    <dgm:cxn modelId="{52754F04-4861-4D25-9EBE-17C100DBDDEE}" type="presOf" srcId="{859AAA88-B010-4AE3-85F1-20717940C037}" destId="{B79449B8-D2C5-459C-BE5F-E57659233D78}" srcOrd="0" destOrd="0" presId="urn:microsoft.com/office/officeart/2008/layout/CircularPictureCallout"/>
    <dgm:cxn modelId="{0512E339-4B56-4E8A-A911-1323F163756C}" type="presOf" srcId="{2D36121E-1552-487F-9936-230A1AA446F1}" destId="{ACB29CBF-CED8-4F54-981D-C87D4397C8D9}" srcOrd="0" destOrd="0" presId="urn:microsoft.com/office/officeart/2008/layout/CircularPictureCallout"/>
    <dgm:cxn modelId="{24F0F4B7-7303-4FCE-9264-499B951EB30F}" srcId="{2D36121E-1552-487F-9936-230A1AA446F1}" destId="{87D89973-4395-4B2A-BEB4-FDA4B95BDF39}" srcOrd="0" destOrd="0" parTransId="{F8B08999-56CA-40F5-A288-8D23EAA2BCE4}" sibTransId="{859AAA88-B010-4AE3-85F1-20717940C037}"/>
    <dgm:cxn modelId="{D7677CE9-FAD7-4C0A-91E7-8A173FF63D50}" type="presOf" srcId="{87D89973-4395-4B2A-BEB4-FDA4B95BDF39}" destId="{9E7D4AAA-46A8-47C2-8A36-C4344B073FFE}" srcOrd="0" destOrd="0" presId="urn:microsoft.com/office/officeart/2008/layout/CircularPictureCallout"/>
    <dgm:cxn modelId="{69AEC962-8B14-4C90-80B1-F5E7FE3E7756}" type="presParOf" srcId="{ACB29CBF-CED8-4F54-981D-C87D4397C8D9}" destId="{A4397850-1B2D-41B6-986D-E5AFD30BE553}" srcOrd="0" destOrd="0" presId="urn:microsoft.com/office/officeart/2008/layout/CircularPictureCallout"/>
    <dgm:cxn modelId="{9843E576-45AD-410C-8FE4-381B48A6C946}" type="presParOf" srcId="{A4397850-1B2D-41B6-986D-E5AFD30BE553}" destId="{C30AB994-AB65-4D57-8CE8-023DE0173575}" srcOrd="0" destOrd="0" presId="urn:microsoft.com/office/officeart/2008/layout/CircularPictureCallout"/>
    <dgm:cxn modelId="{A6A154AF-D997-4D1A-907E-7C13B83A8022}" type="presParOf" srcId="{C30AB994-AB65-4D57-8CE8-023DE0173575}" destId="{B79449B8-D2C5-459C-BE5F-E57659233D78}" srcOrd="0" destOrd="0" presId="urn:microsoft.com/office/officeart/2008/layout/CircularPictureCallout"/>
    <dgm:cxn modelId="{B4D6663F-5734-41A8-99BD-2A248821513B}" type="presParOf" srcId="{A4397850-1B2D-41B6-986D-E5AFD30BE553}" destId="{9E7D4AAA-46A8-47C2-8A36-C4344B073FFE}"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71ABBD-28A9-4954-A5E0-17A6C20219A8}"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9840B39-CC43-484B-B83D-B99A392494EB}">
      <dgm:prSet phldrT="[텍스트]"/>
      <dgm:spPr/>
      <dgm:t>
        <a:bodyPr/>
        <a:lstStyle/>
        <a:p>
          <a:pPr latinLnBrk="1"/>
          <a:r>
            <a:rPr lang="en-US" altLang="ko-KR" dirty="0"/>
            <a:t>1</a:t>
          </a:r>
          <a:endParaRPr lang="ko-KR" altLang="en-US" dirty="0"/>
        </a:p>
      </dgm:t>
    </dgm:pt>
    <dgm:pt modelId="{CCBC3896-4E35-40CF-9E17-95288860FF77}" type="parTrans" cxnId="{7C5A9DA8-8729-4B15-9072-4AE4F8EB1551}">
      <dgm:prSet/>
      <dgm:spPr/>
      <dgm:t>
        <a:bodyPr/>
        <a:lstStyle/>
        <a:p>
          <a:pPr latinLnBrk="1"/>
          <a:endParaRPr lang="ko-KR" altLang="en-US"/>
        </a:p>
      </dgm:t>
    </dgm:pt>
    <dgm:pt modelId="{E4E6FE16-5E5B-40D1-A1F6-C95F3FE6019C}" type="sibTrans" cxnId="{7C5A9DA8-8729-4B15-9072-4AE4F8EB1551}">
      <dgm:prSet/>
      <dgm:spPr>
        <a:blipFill>
          <a:blip xmlns:r="http://schemas.openxmlformats.org/officeDocument/2006/relationships" r:embed="rId1"/>
          <a:srcRect/>
          <a:stretch>
            <a:fillRect t="-2000" b="-2000"/>
          </a:stretch>
        </a:blipFill>
      </dgm:spPr>
      <dgm:t>
        <a:bodyPr/>
        <a:lstStyle/>
        <a:p>
          <a:pPr latinLnBrk="1"/>
          <a:endParaRPr lang="ko-KR" altLang="en-US"/>
        </a:p>
      </dgm:t>
      <dgm:extLst>
        <a:ext uri="{E40237B7-FDA0-4F09-8148-C483321AD2D9}">
          <dgm14:cNvPr xmlns:dgm14="http://schemas.microsoft.com/office/drawing/2010/diagram" id="0" name="" descr="사람, 하늘, 실외, 물이(가) 표시된 사진&#10;&#10;자동 생성된 설명">
            <a:extLst>
              <a:ext uri="{FF2B5EF4-FFF2-40B4-BE49-F238E27FC236}">
                <a16:creationId xmlns:a16="http://schemas.microsoft.com/office/drawing/2014/main" id="{8EE42DFB-2E5E-4511-863D-39B76E4C52B4}"/>
              </a:ext>
            </a:extLst>
          </dgm14:cNvPr>
        </a:ext>
      </dgm:extLst>
    </dgm:pt>
    <dgm:pt modelId="{82F42352-A66A-472C-B5DB-786D0A3669BC}" type="pres">
      <dgm:prSet presAssocID="{9171ABBD-28A9-4954-A5E0-17A6C20219A8}" presName="Name0" presStyleCnt="0">
        <dgm:presLayoutVars>
          <dgm:chMax val="7"/>
          <dgm:chPref val="7"/>
          <dgm:dir/>
        </dgm:presLayoutVars>
      </dgm:prSet>
      <dgm:spPr/>
    </dgm:pt>
    <dgm:pt modelId="{46C61EFB-8BB8-4A63-8918-A0922BDF0300}" type="pres">
      <dgm:prSet presAssocID="{9171ABBD-28A9-4954-A5E0-17A6C20219A8}" presName="Name1" presStyleCnt="0"/>
      <dgm:spPr/>
    </dgm:pt>
    <dgm:pt modelId="{861E336F-FA67-438E-90B3-107BEC395FE7}" type="pres">
      <dgm:prSet presAssocID="{E4E6FE16-5E5B-40D1-A1F6-C95F3FE6019C}" presName="picture_1" presStyleCnt="0"/>
      <dgm:spPr/>
    </dgm:pt>
    <dgm:pt modelId="{84BC25AB-1D81-4F77-ADB1-F86044DB7B06}" type="pres">
      <dgm:prSet presAssocID="{E4E6FE16-5E5B-40D1-A1F6-C95F3FE6019C}" presName="pictureRepeatNode" presStyleLbl="alignImgPlace1" presStyleIdx="0" presStyleCnt="1" custScaleX="106076" custScaleY="110634" custLinFactNeighborX="1096" custLinFactNeighborY="19315"/>
      <dgm:spPr/>
    </dgm:pt>
    <dgm:pt modelId="{5FF2634A-EA81-4D59-A4AE-4210FC47BFAC}" type="pres">
      <dgm:prSet presAssocID="{49840B39-CC43-484B-B83D-B99A392494EB}" presName="text_1" presStyleLbl="node1" presStyleIdx="0" presStyleCnt="0" custLinFactX="-11582" custLinFactNeighborX="-100000" custLinFactNeighborY="59935">
        <dgm:presLayoutVars>
          <dgm:bulletEnabled val="1"/>
        </dgm:presLayoutVars>
      </dgm:prSet>
      <dgm:spPr/>
    </dgm:pt>
  </dgm:ptLst>
  <dgm:cxnLst>
    <dgm:cxn modelId="{BC5CF017-77E1-40AD-B4F9-D75D2530E482}" type="presOf" srcId="{49840B39-CC43-484B-B83D-B99A392494EB}" destId="{5FF2634A-EA81-4D59-A4AE-4210FC47BFAC}" srcOrd="0" destOrd="0" presId="urn:microsoft.com/office/officeart/2008/layout/CircularPictureCallout"/>
    <dgm:cxn modelId="{7C1C1634-45C3-4ADF-A7CD-2A03F2E3F3AE}" type="presOf" srcId="{E4E6FE16-5E5B-40D1-A1F6-C95F3FE6019C}" destId="{84BC25AB-1D81-4F77-ADB1-F86044DB7B06}" srcOrd="0" destOrd="0" presId="urn:microsoft.com/office/officeart/2008/layout/CircularPictureCallout"/>
    <dgm:cxn modelId="{0A4F2F8B-E02A-4D0D-AF10-7A36D21D97A1}" type="presOf" srcId="{9171ABBD-28A9-4954-A5E0-17A6C20219A8}" destId="{82F42352-A66A-472C-B5DB-786D0A3669BC}" srcOrd="0" destOrd="0" presId="urn:microsoft.com/office/officeart/2008/layout/CircularPictureCallout"/>
    <dgm:cxn modelId="{7C5A9DA8-8729-4B15-9072-4AE4F8EB1551}" srcId="{9171ABBD-28A9-4954-A5E0-17A6C20219A8}" destId="{49840B39-CC43-484B-B83D-B99A392494EB}" srcOrd="0" destOrd="0" parTransId="{CCBC3896-4E35-40CF-9E17-95288860FF77}" sibTransId="{E4E6FE16-5E5B-40D1-A1F6-C95F3FE6019C}"/>
    <dgm:cxn modelId="{83623F9D-7BD6-468D-AA77-6CCD5E194B07}" type="presParOf" srcId="{82F42352-A66A-472C-B5DB-786D0A3669BC}" destId="{46C61EFB-8BB8-4A63-8918-A0922BDF0300}" srcOrd="0" destOrd="0" presId="urn:microsoft.com/office/officeart/2008/layout/CircularPictureCallout"/>
    <dgm:cxn modelId="{C35EE798-5210-4218-8BFA-C4AE67E15681}" type="presParOf" srcId="{46C61EFB-8BB8-4A63-8918-A0922BDF0300}" destId="{861E336F-FA67-438E-90B3-107BEC395FE7}" srcOrd="0" destOrd="0" presId="urn:microsoft.com/office/officeart/2008/layout/CircularPictureCallout"/>
    <dgm:cxn modelId="{98718AA4-35E7-42F6-81BB-05E3F8E56A6F}" type="presParOf" srcId="{861E336F-FA67-438E-90B3-107BEC395FE7}" destId="{84BC25AB-1D81-4F77-ADB1-F86044DB7B06}" srcOrd="0" destOrd="0" presId="urn:microsoft.com/office/officeart/2008/layout/CircularPictureCallout"/>
    <dgm:cxn modelId="{F875EFF4-0728-47EA-89DF-74E0D8282D10}" type="presParOf" srcId="{46C61EFB-8BB8-4A63-8918-A0922BDF0300}" destId="{5FF2634A-EA81-4D59-A4AE-4210FC47BFAC}"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A16A4-A591-45A4-879F-9ABB305C1E47}">
      <dsp:nvSpPr>
        <dsp:cNvPr id="0" name=""/>
        <dsp:cNvSpPr/>
      </dsp:nvSpPr>
      <dsp:spPr>
        <a:xfrm>
          <a:off x="327631" y="140239"/>
          <a:ext cx="1319825" cy="1338502"/>
        </a:xfrm>
        <a:prstGeom prst="ellipse">
          <a:avLst/>
        </a:prstGeom>
        <a:blipFill>
          <a:blip xmlns:r="http://schemas.openxmlformats.org/officeDocument/2006/relationships" r:embed="rId1"/>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C1230E-49C5-40C0-803B-883AC624818B}">
      <dsp:nvSpPr>
        <dsp:cNvPr id="0" name=""/>
        <dsp:cNvSpPr/>
      </dsp:nvSpPr>
      <dsp:spPr>
        <a:xfrm>
          <a:off x="695554" y="818819"/>
          <a:ext cx="654639" cy="33754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111250" latinLnBrk="1">
            <a:lnSpc>
              <a:spcPct val="90000"/>
            </a:lnSpc>
            <a:spcBef>
              <a:spcPct val="0"/>
            </a:spcBef>
            <a:spcAft>
              <a:spcPct val="35000"/>
            </a:spcAft>
            <a:buNone/>
          </a:pPr>
          <a:endParaRPr lang="ko-KR" altLang="en-US" sz="2500" kern="1200" dirty="0">
            <a:solidFill>
              <a:schemeClr val="bg1"/>
            </a:solidFill>
          </a:endParaRPr>
        </a:p>
      </dsp:txBody>
      <dsp:txXfrm>
        <a:off x="695554" y="818819"/>
        <a:ext cx="654639" cy="33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49B8-D2C5-459C-BE5F-E57659233D78}">
      <dsp:nvSpPr>
        <dsp:cNvPr id="0" name=""/>
        <dsp:cNvSpPr/>
      </dsp:nvSpPr>
      <dsp:spPr>
        <a:xfrm>
          <a:off x="433860" y="316061"/>
          <a:ext cx="1252958" cy="1300176"/>
        </a:xfrm>
        <a:prstGeom prst="ellipse">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7D4AAA-46A8-47C2-8A36-C4344B073FFE}">
      <dsp:nvSpPr>
        <dsp:cNvPr id="0" name=""/>
        <dsp:cNvSpPr/>
      </dsp:nvSpPr>
      <dsp:spPr>
        <a:xfrm>
          <a:off x="50048" y="1236647"/>
          <a:ext cx="621791" cy="3206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666750" latinLnBrk="1">
            <a:lnSpc>
              <a:spcPct val="90000"/>
            </a:lnSpc>
            <a:spcBef>
              <a:spcPct val="0"/>
            </a:spcBef>
            <a:spcAft>
              <a:spcPct val="35000"/>
            </a:spcAft>
            <a:buNone/>
          </a:pPr>
          <a:r>
            <a:rPr lang="ko-KR" altLang="en-US" sz="1500" kern="1200" dirty="0" err="1"/>
            <a:t>ㅇ</a:t>
          </a:r>
          <a:endParaRPr lang="ko-KR" altLang="en-US" sz="1500" kern="1200" dirty="0"/>
        </a:p>
      </dsp:txBody>
      <dsp:txXfrm>
        <a:off x="50048" y="1236647"/>
        <a:ext cx="621791" cy="320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C25AB-1D81-4F77-ADB1-F86044DB7B06}">
      <dsp:nvSpPr>
        <dsp:cNvPr id="0" name=""/>
        <dsp:cNvSpPr/>
      </dsp:nvSpPr>
      <dsp:spPr>
        <a:xfrm>
          <a:off x="575331" y="560507"/>
          <a:ext cx="1269899" cy="1324465"/>
        </a:xfrm>
        <a:prstGeom prst="ellipse">
          <a:avLst/>
        </a:prstGeom>
        <a:blipFill>
          <a:blip xmlns:r="http://schemas.openxmlformats.org/officeDocument/2006/relationships" r:embed="rId1"/>
          <a:srcRect/>
          <a:stretch>
            <a:fillRect t="-2000" b="-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F2634A-EA81-4D59-A4AE-4210FC47BFAC}">
      <dsp:nvSpPr>
        <dsp:cNvPr id="0" name=""/>
        <dsp:cNvSpPr/>
      </dsp:nvSpPr>
      <dsp:spPr>
        <a:xfrm>
          <a:off x="0" y="1265402"/>
          <a:ext cx="766182" cy="39506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latinLnBrk="1">
            <a:lnSpc>
              <a:spcPct val="90000"/>
            </a:lnSpc>
            <a:spcBef>
              <a:spcPct val="0"/>
            </a:spcBef>
            <a:spcAft>
              <a:spcPct val="35000"/>
            </a:spcAft>
            <a:buNone/>
          </a:pPr>
          <a:r>
            <a:rPr lang="en-US" altLang="ko-KR" sz="3000" kern="1200" dirty="0"/>
            <a:t>1</a:t>
          </a:r>
          <a:endParaRPr lang="ko-KR" altLang="en-US" sz="3000" kern="1200" dirty="0"/>
        </a:p>
      </dsp:txBody>
      <dsp:txXfrm>
        <a:off x="0" y="1265402"/>
        <a:ext cx="766182" cy="39506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214250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1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467916" y="102870"/>
            <a:ext cx="7348373" cy="530915"/>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467916" y="633784"/>
            <a:ext cx="7348373" cy="448584"/>
          </a:xfrm>
        </p:spPr>
        <p:txBody>
          <a:bodyPr wrap="square">
            <a:spAutoFit/>
          </a:bodyPr>
          <a:lstStyle>
            <a:lvl1pPr marL="0" indent="0" algn="l">
              <a:buNone/>
              <a:defRPr sz="21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6" name="Group 5"/>
          <p:cNvGrpSpPr/>
          <p:nvPr userDrawn="1"/>
        </p:nvGrpSpPr>
        <p:grpSpPr>
          <a:xfrm>
            <a:off x="246127" y="4677984"/>
            <a:ext cx="329431" cy="32943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grpSp>
      <p:sp>
        <p:nvSpPr>
          <p:cNvPr id="10" name="Slide Number Placeholder 5"/>
          <p:cNvSpPr>
            <a:spLocks noGrp="1"/>
          </p:cNvSpPr>
          <p:nvPr>
            <p:ph type="sldNum" sz="quarter" idx="12"/>
          </p:nvPr>
        </p:nvSpPr>
        <p:spPr>
          <a:xfrm>
            <a:off x="246127" y="4677984"/>
            <a:ext cx="329431" cy="292828"/>
          </a:xfrm>
          <a:prstGeom prst="rect">
            <a:avLst/>
          </a:prstGeom>
        </p:spPr>
        <p:txBody>
          <a:bodyPr anchor="ctr"/>
          <a:lstStyle>
            <a:lvl1pPr algn="ctr">
              <a:defRPr sz="105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8322384" y="4330860"/>
            <a:ext cx="821616" cy="812640"/>
          </a:xfrm>
          <a:prstGeom prst="rect">
            <a:avLst/>
          </a:prstGeom>
        </p:spPr>
      </p:pic>
      <p:pic>
        <p:nvPicPr>
          <p:cNvPr id="12" name="Picture 11"/>
          <p:cNvPicPr>
            <a:picLocks noChangeAspect="1"/>
          </p:cNvPicPr>
          <p:nvPr userDrawn="1"/>
        </p:nvPicPr>
        <p:blipFill>
          <a:blip r:embed="rId3"/>
          <a:stretch>
            <a:fillRect/>
          </a:stretch>
        </p:blipFill>
        <p:spPr>
          <a:xfrm>
            <a:off x="7866366" y="172154"/>
            <a:ext cx="1220830" cy="338357"/>
          </a:xfrm>
          <a:prstGeom prst="rect">
            <a:avLst/>
          </a:prstGeom>
        </p:spPr>
      </p:pic>
      <p:sp>
        <p:nvSpPr>
          <p:cNvPr id="13" name="Rectangle 12"/>
          <p:cNvSpPr/>
          <p:nvPr userDrawn="1"/>
        </p:nvSpPr>
        <p:spPr>
          <a:xfrm>
            <a:off x="7892075" y="71894"/>
            <a:ext cx="1195121" cy="54006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3FAA1CCD-60C5-486B-ACAD-47D83FA9ECF8}"/>
              </a:ext>
            </a:extLst>
          </p:cNvPr>
          <p:cNvSpPr/>
          <p:nvPr userDrawn="1"/>
        </p:nvSpPr>
        <p:spPr>
          <a:xfrm>
            <a:off x="89502" y="4515966"/>
            <a:ext cx="702078" cy="53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7312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77757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1" r:id="rId7"/>
    <p:sldLayoutId id="214748366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slideLayout" Target="../slideLayouts/slideLayout8.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s>
</file>

<file path=ppt/slides/_rels/slide9.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 Type="http://schemas.openxmlformats.org/officeDocument/2006/relationships/tags" Target="../tags/tag49.xml"/><Relationship Id="rId21" Type="http://schemas.openxmlformats.org/officeDocument/2006/relationships/tags" Target="../tags/tag67.xml"/><Relationship Id="rId34" Type="http://schemas.openxmlformats.org/officeDocument/2006/relationships/tags" Target="../tags/tag80.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tags" Target="../tags/tag79.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29" Type="http://schemas.openxmlformats.org/officeDocument/2006/relationships/tags" Target="../tags/tag75.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tags" Target="../tags/tag78.xml"/><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tags" Target="../tags/tag77.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tags" Target="../tags/tag76.xml"/><Relationship Id="rId35"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p>
            <a:pPr algn="ctr">
              <a:lnSpc>
                <a:spcPts val="5000"/>
              </a:lnSpc>
              <a:spcBef>
                <a:spcPct val="0"/>
              </a:spcBef>
            </a:pPr>
            <a:r>
              <a:rPr lang="en-US" altLang="ko-KR" dirty="0">
                <a:solidFill>
                  <a:srgbClr val="305178"/>
                </a:solidFill>
                <a:latin typeface="Arial" panose="020B0604020202020204" pitchFamily="34" charset="0"/>
                <a:cs typeface="Arial" panose="020B0604020202020204" pitchFamily="34" charset="0"/>
              </a:rPr>
              <a:t>Capstone Design </a:t>
            </a:r>
            <a:r>
              <a:rPr lang="en-US" altLang="ko-KR" dirty="0"/>
              <a:t>Proposal Presentation</a:t>
            </a:r>
            <a:br>
              <a:rPr lang="ko-KR" altLang="en-US" dirty="0"/>
            </a:br>
            <a:endParaRPr lang="en-US" altLang="ko-KR" dirty="0">
              <a:solidFill>
                <a:srgbClr val="305178"/>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idx="4294967295"/>
          </p:nvPr>
        </p:nvSpPr>
        <p:spPr>
          <a:xfrm>
            <a:off x="685800" y="440350"/>
            <a:ext cx="4791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Hello!</a:t>
            </a:r>
            <a:endParaRPr sz="6000" dirty="0"/>
          </a:p>
        </p:txBody>
      </p:sp>
      <p:sp>
        <p:nvSpPr>
          <p:cNvPr id="80" name="Google Shape;80;p16"/>
          <p:cNvSpPr txBox="1">
            <a:spLocks noGrp="1"/>
          </p:cNvSpPr>
          <p:nvPr>
            <p:ph type="subTitle" idx="4294967295"/>
          </p:nvPr>
        </p:nvSpPr>
        <p:spPr>
          <a:xfrm>
            <a:off x="685800" y="1639966"/>
            <a:ext cx="47913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a:t>We</a:t>
            </a:r>
            <a:r>
              <a:rPr lang="en" sz="3600" b="1" dirty="0"/>
              <a:t> are “</a:t>
            </a:r>
            <a:r>
              <a:rPr lang="en-US" sz="3600" b="1" dirty="0"/>
              <a:t>LAJI”</a:t>
            </a:r>
            <a:endParaRPr sz="3600" b="1" dirty="0"/>
          </a:p>
          <a:p>
            <a:pPr marL="0" lvl="0" indent="0">
              <a:buClr>
                <a:schemeClr val="dk1"/>
              </a:buClr>
              <a:buSzPts val="1100"/>
              <a:buNone/>
            </a:pPr>
            <a:r>
              <a:rPr lang="en-US" altLang="ko-KR" sz="3600" b="1" dirty="0"/>
              <a:t> </a:t>
            </a:r>
            <a:r>
              <a:rPr lang="en" altLang="ko-KR" sz="3600" dirty="0"/>
              <a:t>-</a:t>
            </a:r>
            <a:r>
              <a:rPr lang="en-US" altLang="ko-KR" sz="3600" dirty="0" err="1"/>
              <a:t>Jisu</a:t>
            </a:r>
            <a:r>
              <a:rPr lang="en-US" altLang="ko-KR" sz="3600" dirty="0"/>
              <a:t> An </a:t>
            </a:r>
          </a:p>
          <a:p>
            <a:pPr marL="0" lvl="0" indent="0">
              <a:buClr>
                <a:schemeClr val="dk1"/>
              </a:buClr>
              <a:buSzPts val="1100"/>
              <a:buNone/>
            </a:pPr>
            <a:r>
              <a:rPr lang="en-US" sz="3600" b="1" dirty="0"/>
              <a:t> </a:t>
            </a:r>
            <a:r>
              <a:rPr lang="en-US" sz="3600" dirty="0"/>
              <a:t>-</a:t>
            </a:r>
            <a:r>
              <a:rPr lang="en-US" sz="3600" dirty="0" err="1"/>
              <a:t>Hyunjae</a:t>
            </a:r>
            <a:r>
              <a:rPr lang="en-US" sz="3600" dirty="0"/>
              <a:t> </a:t>
            </a:r>
            <a:r>
              <a:rPr lang="en-US" altLang="ko-KR" sz="3600" dirty="0"/>
              <a:t>Lee </a:t>
            </a:r>
            <a:endParaRPr lang="en-US" sz="3600" dirty="0"/>
          </a:p>
          <a:p>
            <a:pPr marL="0" lvl="0" indent="0">
              <a:buClr>
                <a:schemeClr val="dk1"/>
              </a:buClr>
              <a:buSzPts val="1100"/>
              <a:buNone/>
            </a:pPr>
            <a:r>
              <a:rPr lang="en-US" sz="3600" dirty="0"/>
              <a:t> -</a:t>
            </a:r>
            <a:r>
              <a:rPr lang="en-US" sz="3600" dirty="0" err="1"/>
              <a:t>Jinwoo</a:t>
            </a:r>
            <a:r>
              <a:rPr lang="en-US" sz="3600" dirty="0"/>
              <a:t> </a:t>
            </a:r>
            <a:r>
              <a:rPr lang="en-US" altLang="ko-KR" sz="3600" dirty="0"/>
              <a:t>Jeon </a:t>
            </a:r>
            <a:endParaRPr lang="en-US" sz="3600" dirty="0"/>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7C47-88E5-4371-A90F-2EDFDD488A84}"/>
              </a:ext>
            </a:extLst>
          </p:cNvPr>
          <p:cNvSpPr>
            <a:spLocks noGrp="1"/>
          </p:cNvSpPr>
          <p:nvPr>
            <p:ph type="title"/>
          </p:nvPr>
        </p:nvSpPr>
        <p:spPr/>
        <p:txBody>
          <a:bodyPr/>
          <a:lstStyle/>
          <a:p>
            <a:r>
              <a:rPr lang="en-US" dirty="0">
                <a:solidFill>
                  <a:srgbClr val="305178"/>
                </a:solidFill>
              </a:rPr>
              <a:t>Meet the Team</a:t>
            </a:r>
          </a:p>
        </p:txBody>
      </p:sp>
      <p:grpSp>
        <p:nvGrpSpPr>
          <p:cNvPr id="95" name="Group 94">
            <a:extLst>
              <a:ext uri="{FF2B5EF4-FFF2-40B4-BE49-F238E27FC236}">
                <a16:creationId xmlns:a16="http://schemas.microsoft.com/office/drawing/2014/main" id="{AB855109-2D86-4202-B9CE-3E60F8439916}"/>
              </a:ext>
            </a:extLst>
          </p:cNvPr>
          <p:cNvGrpSpPr/>
          <p:nvPr/>
        </p:nvGrpSpPr>
        <p:grpSpPr>
          <a:xfrm>
            <a:off x="1650215" y="983395"/>
            <a:ext cx="1835833" cy="3726414"/>
            <a:chOff x="623732" y="1700808"/>
            <a:chExt cx="2447777" cy="4968552"/>
          </a:xfrm>
        </p:grpSpPr>
        <p:sp>
          <p:nvSpPr>
            <p:cNvPr id="96" name="Rectangle 95">
              <a:extLst>
                <a:ext uri="{FF2B5EF4-FFF2-40B4-BE49-F238E27FC236}">
                  <a16:creationId xmlns:a16="http://schemas.microsoft.com/office/drawing/2014/main" id="{8F690F4E-3D7E-4F5E-9B02-B891D5D646E7}"/>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97" name="Group 96">
              <a:extLst>
                <a:ext uri="{FF2B5EF4-FFF2-40B4-BE49-F238E27FC236}">
                  <a16:creationId xmlns:a16="http://schemas.microsoft.com/office/drawing/2014/main" id="{712D4734-0353-4FE4-96B3-AD192F545BEF}"/>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05" name="Rectangle 104">
                <a:extLst>
                  <a:ext uri="{FF2B5EF4-FFF2-40B4-BE49-F238E27FC236}">
                    <a16:creationId xmlns:a16="http://schemas.microsoft.com/office/drawing/2014/main" id="{C0B07BAC-93A8-45B6-BE07-BE882C3D3DF9}"/>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Rectangle 105">
                <a:extLst>
                  <a:ext uri="{FF2B5EF4-FFF2-40B4-BE49-F238E27FC236}">
                    <a16:creationId xmlns:a16="http://schemas.microsoft.com/office/drawing/2014/main" id="{ABEC2427-8F00-4485-94C0-D9B26344DC89}"/>
                  </a:ext>
                </a:extLst>
              </p:cNvPr>
              <p:cNvSpPr/>
              <p:nvPr/>
            </p:nvSpPr>
            <p:spPr>
              <a:xfrm>
                <a:off x="623732" y="1703090"/>
                <a:ext cx="2447777" cy="112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8" name="Oval 97">
              <a:extLst>
                <a:ext uri="{FF2B5EF4-FFF2-40B4-BE49-F238E27FC236}">
                  <a16:creationId xmlns:a16="http://schemas.microsoft.com/office/drawing/2014/main" id="{AC835937-FF0B-4413-924A-E3794F0F7C86}"/>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Rectangle 98">
              <a:extLst>
                <a:ext uri="{FF2B5EF4-FFF2-40B4-BE49-F238E27FC236}">
                  <a16:creationId xmlns:a16="http://schemas.microsoft.com/office/drawing/2014/main" id="{34000096-66AA-40A4-9D26-CD35CDCDBCD8}"/>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AN JISU</a:t>
              </a:r>
            </a:p>
          </p:txBody>
        </p:sp>
        <p:sp>
          <p:nvSpPr>
            <p:cNvPr id="100" name="Rectangle 99">
              <a:extLst>
                <a:ext uri="{FF2B5EF4-FFF2-40B4-BE49-F238E27FC236}">
                  <a16:creationId xmlns:a16="http://schemas.microsoft.com/office/drawing/2014/main" id="{E17DEEC3-B8EF-4960-8CC5-021FC0DF3324}"/>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cap="all" dirty="0">
                <a:solidFill>
                  <a:schemeClr val="tx2"/>
                </a:solidFill>
              </a:endParaRPr>
            </a:p>
          </p:txBody>
        </p:sp>
        <p:sp>
          <p:nvSpPr>
            <p:cNvPr id="101" name="Rectangle 100">
              <a:extLst>
                <a:ext uri="{FF2B5EF4-FFF2-40B4-BE49-F238E27FC236}">
                  <a16:creationId xmlns:a16="http://schemas.microsoft.com/office/drawing/2014/main" id="{6CD48165-F9FF-48A9-B5AD-E5D5A4E8EF7C}"/>
                </a:ext>
              </a:extLst>
            </p:cNvPr>
            <p:cNvSpPr/>
            <p:nvPr/>
          </p:nvSpPr>
          <p:spPr>
            <a:xfrm>
              <a:off x="623732" y="4863843"/>
              <a:ext cx="2447777" cy="292388"/>
            </a:xfrm>
            <a:prstGeom prst="rect">
              <a:avLst/>
            </a:prstGeom>
          </p:spPr>
          <p:txBody>
            <a:bodyPr wrap="square">
              <a:spAutoFit/>
            </a:bodyPr>
            <a:lstStyle/>
            <a:p>
              <a:pPr algn="just">
                <a:spcAft>
                  <a:spcPts val="900"/>
                </a:spcAft>
              </a:pPr>
              <a:r>
                <a:rPr lang="en-US" sz="825" dirty="0">
                  <a:solidFill>
                    <a:srgbClr val="7B8898"/>
                  </a:solidFill>
                </a:rPr>
                <a:t>Web crawling, Database, Server</a:t>
              </a:r>
            </a:p>
          </p:txBody>
        </p:sp>
        <p:sp>
          <p:nvSpPr>
            <p:cNvPr id="102" name="TextBox 101">
              <a:extLst>
                <a:ext uri="{FF2B5EF4-FFF2-40B4-BE49-F238E27FC236}">
                  <a16:creationId xmlns:a16="http://schemas.microsoft.com/office/drawing/2014/main" id="{EF1AACF8-6EDD-4624-BA75-2A4750AEFBA6}"/>
                </a:ext>
              </a:extLst>
            </p:cNvPr>
            <p:cNvSpPr txBox="1"/>
            <p:nvPr/>
          </p:nvSpPr>
          <p:spPr>
            <a:xfrm>
              <a:off x="1026669" y="5976372"/>
              <a:ext cx="1641902" cy="307776"/>
            </a:xfrm>
            <a:prstGeom prst="rect">
              <a:avLst/>
            </a:prstGeom>
            <a:noFill/>
          </p:spPr>
          <p:txBody>
            <a:bodyPr wrap="none" rtlCol="0">
              <a:spAutoFit/>
            </a:bodyPr>
            <a:lstStyle/>
            <a:p>
              <a:pPr algn="ctr"/>
              <a:r>
                <a:rPr lang="en-US" sz="900" u="sng" dirty="0">
                  <a:solidFill>
                    <a:schemeClr val="accent2"/>
                  </a:solidFill>
                </a:rPr>
                <a:t>ajs7270@gmail.com</a:t>
              </a:r>
            </a:p>
          </p:txBody>
        </p:sp>
        <p:cxnSp>
          <p:nvCxnSpPr>
            <p:cNvPr id="104" name="Straight Connector 103">
              <a:extLst>
                <a:ext uri="{FF2B5EF4-FFF2-40B4-BE49-F238E27FC236}">
                  <a16:creationId xmlns:a16="http://schemas.microsoft.com/office/drawing/2014/main" id="{3959A869-5E0A-4E14-BA34-C0F0E8FEBBF0}"/>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EB87E8E-BCC2-4F58-96DB-712CDA809F68}"/>
              </a:ext>
            </a:extLst>
          </p:cNvPr>
          <p:cNvGrpSpPr/>
          <p:nvPr/>
        </p:nvGrpSpPr>
        <p:grpSpPr>
          <a:xfrm>
            <a:off x="3774366" y="983395"/>
            <a:ext cx="1835833" cy="3726414"/>
            <a:chOff x="623732" y="1700808"/>
            <a:chExt cx="2447777" cy="4968552"/>
          </a:xfrm>
        </p:grpSpPr>
        <p:sp>
          <p:nvSpPr>
            <p:cNvPr id="108" name="Rectangle 107">
              <a:extLst>
                <a:ext uri="{FF2B5EF4-FFF2-40B4-BE49-F238E27FC236}">
                  <a16:creationId xmlns:a16="http://schemas.microsoft.com/office/drawing/2014/main" id="{5B172C5D-76AE-42A9-ABD2-4DCB4F89713A}"/>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09" name="Group 108">
              <a:extLst>
                <a:ext uri="{FF2B5EF4-FFF2-40B4-BE49-F238E27FC236}">
                  <a16:creationId xmlns:a16="http://schemas.microsoft.com/office/drawing/2014/main" id="{4F5FCE93-828B-4B1E-B820-2377049A89FC}"/>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17" name="Rectangle 116">
                <a:extLst>
                  <a:ext uri="{FF2B5EF4-FFF2-40B4-BE49-F238E27FC236}">
                    <a16:creationId xmlns:a16="http://schemas.microsoft.com/office/drawing/2014/main" id="{9BC2D6E2-96BE-4135-8F63-BF903BCE584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Rectangle 117">
                <a:extLst>
                  <a:ext uri="{FF2B5EF4-FFF2-40B4-BE49-F238E27FC236}">
                    <a16:creationId xmlns:a16="http://schemas.microsoft.com/office/drawing/2014/main" id="{F4F4BFA7-C569-4D46-BE63-FCFD1F19C2FC}"/>
                  </a:ext>
                </a:extLst>
              </p:cNvPr>
              <p:cNvSpPr/>
              <p:nvPr/>
            </p:nvSpPr>
            <p:spPr>
              <a:xfrm>
                <a:off x="623732" y="1703090"/>
                <a:ext cx="2447777" cy="112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0" name="Oval 109">
              <a:extLst>
                <a:ext uri="{FF2B5EF4-FFF2-40B4-BE49-F238E27FC236}">
                  <a16:creationId xmlns:a16="http://schemas.microsoft.com/office/drawing/2014/main" id="{44CDA6A8-397F-4258-A209-25B86A2F94A8}"/>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ectangle 110">
              <a:extLst>
                <a:ext uri="{FF2B5EF4-FFF2-40B4-BE49-F238E27FC236}">
                  <a16:creationId xmlns:a16="http://schemas.microsoft.com/office/drawing/2014/main" id="{78D84C72-3012-45FF-86BF-308B6D8CBFA6}"/>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LEE HYUNJAE</a:t>
              </a:r>
            </a:p>
          </p:txBody>
        </p:sp>
        <p:sp>
          <p:nvSpPr>
            <p:cNvPr id="112" name="Rectangle 111">
              <a:extLst>
                <a:ext uri="{FF2B5EF4-FFF2-40B4-BE49-F238E27FC236}">
                  <a16:creationId xmlns:a16="http://schemas.microsoft.com/office/drawing/2014/main" id="{27281B9D-A0CA-470D-84DF-4572C84B8580}"/>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cap="all" dirty="0">
                  <a:solidFill>
                    <a:schemeClr val="tx2"/>
                  </a:solidFill>
                </a:rPr>
                <a:t>System link developer</a:t>
              </a:r>
            </a:p>
          </p:txBody>
        </p:sp>
        <p:sp>
          <p:nvSpPr>
            <p:cNvPr id="113" name="Rectangle 112">
              <a:extLst>
                <a:ext uri="{FF2B5EF4-FFF2-40B4-BE49-F238E27FC236}">
                  <a16:creationId xmlns:a16="http://schemas.microsoft.com/office/drawing/2014/main" id="{22884369-1BD4-478B-8564-ECCC1F73779D}"/>
                </a:ext>
              </a:extLst>
            </p:cNvPr>
            <p:cNvSpPr/>
            <p:nvPr/>
          </p:nvSpPr>
          <p:spPr>
            <a:xfrm>
              <a:off x="623732" y="4863843"/>
              <a:ext cx="2447777" cy="292388"/>
            </a:xfrm>
            <a:prstGeom prst="rect">
              <a:avLst/>
            </a:prstGeom>
          </p:spPr>
          <p:txBody>
            <a:bodyPr wrap="square">
              <a:spAutoFit/>
            </a:bodyPr>
            <a:lstStyle/>
            <a:p>
              <a:pPr algn="just">
                <a:spcAft>
                  <a:spcPts val="900"/>
                </a:spcAft>
              </a:pPr>
              <a:r>
                <a:rPr lang="en-US" sz="825" dirty="0">
                  <a:solidFill>
                    <a:srgbClr val="7B8898"/>
                  </a:solidFill>
                </a:rPr>
                <a:t>Toss </a:t>
              </a:r>
              <a:r>
                <a:rPr lang="en-US" sz="825" dirty="0" err="1">
                  <a:solidFill>
                    <a:srgbClr val="7B8898"/>
                  </a:solidFill>
                </a:rPr>
                <a:t>Api</a:t>
              </a:r>
              <a:r>
                <a:rPr lang="en-US" sz="825" dirty="0">
                  <a:solidFill>
                    <a:srgbClr val="7B8898"/>
                  </a:solidFill>
                </a:rPr>
                <a:t>, Server, Interaction </a:t>
              </a:r>
            </a:p>
          </p:txBody>
        </p:sp>
        <p:sp>
          <p:nvSpPr>
            <p:cNvPr id="114" name="TextBox 113">
              <a:extLst>
                <a:ext uri="{FF2B5EF4-FFF2-40B4-BE49-F238E27FC236}">
                  <a16:creationId xmlns:a16="http://schemas.microsoft.com/office/drawing/2014/main" id="{70FA72D5-E414-4AE3-9569-D4FC54E5824F}"/>
                </a:ext>
              </a:extLst>
            </p:cNvPr>
            <p:cNvSpPr txBox="1"/>
            <p:nvPr/>
          </p:nvSpPr>
          <p:spPr>
            <a:xfrm>
              <a:off x="962549" y="5976372"/>
              <a:ext cx="1770144" cy="307776"/>
            </a:xfrm>
            <a:prstGeom prst="rect">
              <a:avLst/>
            </a:prstGeom>
            <a:noFill/>
          </p:spPr>
          <p:txBody>
            <a:bodyPr wrap="none" rtlCol="0">
              <a:spAutoFit/>
            </a:bodyPr>
            <a:lstStyle/>
            <a:p>
              <a:pPr algn="ctr"/>
              <a:r>
                <a:rPr lang="en-US" sz="900" u="sng" dirty="0">
                  <a:solidFill>
                    <a:schemeClr val="accent1"/>
                  </a:solidFill>
                </a:rPr>
                <a:t>leehj8687@email.com</a:t>
              </a:r>
            </a:p>
          </p:txBody>
        </p:sp>
        <p:cxnSp>
          <p:nvCxnSpPr>
            <p:cNvPr id="116" name="Straight Connector 115">
              <a:extLst>
                <a:ext uri="{FF2B5EF4-FFF2-40B4-BE49-F238E27FC236}">
                  <a16:creationId xmlns:a16="http://schemas.microsoft.com/office/drawing/2014/main" id="{4A8163FC-55FB-4F16-82F3-5975946F7177}"/>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0318065E-A294-4E65-A4C0-DAEE53FCA635}"/>
              </a:ext>
            </a:extLst>
          </p:cNvPr>
          <p:cNvGrpSpPr/>
          <p:nvPr/>
        </p:nvGrpSpPr>
        <p:grpSpPr>
          <a:xfrm>
            <a:off x="5898517" y="983395"/>
            <a:ext cx="1835833" cy="3726414"/>
            <a:chOff x="623732" y="1700808"/>
            <a:chExt cx="2447777" cy="4968552"/>
          </a:xfrm>
        </p:grpSpPr>
        <p:sp>
          <p:nvSpPr>
            <p:cNvPr id="120" name="Rectangle 119">
              <a:extLst>
                <a:ext uri="{FF2B5EF4-FFF2-40B4-BE49-F238E27FC236}">
                  <a16:creationId xmlns:a16="http://schemas.microsoft.com/office/drawing/2014/main" id="{F474000E-D212-491D-AB32-7FAF8AACE6B8}"/>
                </a:ext>
              </a:extLst>
            </p:cNvPr>
            <p:cNvSpPr/>
            <p:nvPr/>
          </p:nvSpPr>
          <p:spPr>
            <a:xfrm>
              <a:off x="623732" y="3933056"/>
              <a:ext cx="2447777" cy="52322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Jane Doe</a:t>
              </a:r>
            </a:p>
          </p:txBody>
        </p:sp>
        <p:grpSp>
          <p:nvGrpSpPr>
            <p:cNvPr id="121" name="Group 120">
              <a:extLst>
                <a:ext uri="{FF2B5EF4-FFF2-40B4-BE49-F238E27FC236}">
                  <a16:creationId xmlns:a16="http://schemas.microsoft.com/office/drawing/2014/main" id="{0A9A15C3-DC20-414F-8A02-9E39D4BE7145}"/>
                </a:ext>
              </a:extLst>
            </p:cNvPr>
            <p:cNvGrpSpPr/>
            <p:nvPr/>
          </p:nvGrpSpPr>
          <p:grpSpPr>
            <a:xfrm>
              <a:off x="623732" y="1700808"/>
              <a:ext cx="2447777" cy="4968552"/>
              <a:chOff x="623732" y="1700808"/>
              <a:chExt cx="2447777" cy="4877764"/>
            </a:xfrm>
            <a:effectLst>
              <a:outerShdw blurRad="50800" dist="38100" dir="2700000" algn="tl" rotWithShape="0">
                <a:prstClr val="black">
                  <a:alpha val="40000"/>
                </a:prstClr>
              </a:outerShdw>
            </a:effectLst>
          </p:grpSpPr>
          <p:sp>
            <p:nvSpPr>
              <p:cNvPr id="129" name="Rectangle 128">
                <a:extLst>
                  <a:ext uri="{FF2B5EF4-FFF2-40B4-BE49-F238E27FC236}">
                    <a16:creationId xmlns:a16="http://schemas.microsoft.com/office/drawing/2014/main" id="{C2F079F1-7B0C-4B0E-8149-404262F49CFE}"/>
                  </a:ext>
                </a:extLst>
              </p:cNvPr>
              <p:cNvSpPr/>
              <p:nvPr/>
            </p:nvSpPr>
            <p:spPr>
              <a:xfrm>
                <a:off x="623732" y="1700808"/>
                <a:ext cx="2447777" cy="4877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Rectangle 129">
                <a:extLst>
                  <a:ext uri="{FF2B5EF4-FFF2-40B4-BE49-F238E27FC236}">
                    <a16:creationId xmlns:a16="http://schemas.microsoft.com/office/drawing/2014/main" id="{E2030D19-CF7C-417A-8E54-63BAB3DDA076}"/>
                  </a:ext>
                </a:extLst>
              </p:cNvPr>
              <p:cNvSpPr/>
              <p:nvPr/>
            </p:nvSpPr>
            <p:spPr>
              <a:xfrm>
                <a:off x="623732" y="1703090"/>
                <a:ext cx="2447777" cy="112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2" name="Oval 121">
              <a:extLst>
                <a:ext uri="{FF2B5EF4-FFF2-40B4-BE49-F238E27FC236}">
                  <a16:creationId xmlns:a16="http://schemas.microsoft.com/office/drawing/2014/main" id="{1F374CE3-6273-4782-9B26-3545507AC5F1}"/>
                </a:ext>
              </a:extLst>
            </p:cNvPr>
            <p:cNvSpPr/>
            <p:nvPr/>
          </p:nvSpPr>
          <p:spPr>
            <a:xfrm>
              <a:off x="983524" y="1988840"/>
              <a:ext cx="1728192" cy="1728192"/>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Rectangle 122">
              <a:extLst>
                <a:ext uri="{FF2B5EF4-FFF2-40B4-BE49-F238E27FC236}">
                  <a16:creationId xmlns:a16="http://schemas.microsoft.com/office/drawing/2014/main" id="{CDDE039A-3E4B-47D7-9C58-4E9E2DBECBA4}"/>
                </a:ext>
              </a:extLst>
            </p:cNvPr>
            <p:cNvSpPr/>
            <p:nvPr/>
          </p:nvSpPr>
          <p:spPr>
            <a:xfrm>
              <a:off x="623732" y="3807537"/>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cap="all" dirty="0">
                  <a:solidFill>
                    <a:schemeClr val="tx1"/>
                  </a:solidFill>
                </a:rPr>
                <a:t>JEON JINWOO</a:t>
              </a:r>
            </a:p>
          </p:txBody>
        </p:sp>
        <p:sp>
          <p:nvSpPr>
            <p:cNvPr id="124" name="Rectangle 123">
              <a:extLst>
                <a:ext uri="{FF2B5EF4-FFF2-40B4-BE49-F238E27FC236}">
                  <a16:creationId xmlns:a16="http://schemas.microsoft.com/office/drawing/2014/main" id="{4D7750F3-EBA0-4EE9-96E8-D2982E9E4CCF}"/>
                </a:ext>
              </a:extLst>
            </p:cNvPr>
            <p:cNvSpPr/>
            <p:nvPr/>
          </p:nvSpPr>
          <p:spPr>
            <a:xfrm>
              <a:off x="623732" y="4348857"/>
              <a:ext cx="2447777" cy="26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i="1" cap="all" dirty="0">
                <a:solidFill>
                  <a:schemeClr val="tx2"/>
                </a:solidFill>
              </a:endParaRPr>
            </a:p>
          </p:txBody>
        </p:sp>
        <p:sp>
          <p:nvSpPr>
            <p:cNvPr id="125" name="Rectangle 124">
              <a:extLst>
                <a:ext uri="{FF2B5EF4-FFF2-40B4-BE49-F238E27FC236}">
                  <a16:creationId xmlns:a16="http://schemas.microsoft.com/office/drawing/2014/main" id="{A806ACAA-CB48-4DDD-8B54-9115887BC7FF}"/>
                </a:ext>
              </a:extLst>
            </p:cNvPr>
            <p:cNvSpPr/>
            <p:nvPr/>
          </p:nvSpPr>
          <p:spPr>
            <a:xfrm>
              <a:off x="623732" y="4863843"/>
              <a:ext cx="2447777" cy="461665"/>
            </a:xfrm>
            <a:prstGeom prst="rect">
              <a:avLst/>
            </a:prstGeom>
          </p:spPr>
          <p:txBody>
            <a:bodyPr wrap="square">
              <a:spAutoFit/>
            </a:bodyPr>
            <a:lstStyle/>
            <a:p>
              <a:pPr algn="just">
                <a:spcAft>
                  <a:spcPts val="900"/>
                </a:spcAft>
              </a:pPr>
              <a:r>
                <a:rPr lang="en-US" sz="825" dirty="0">
                  <a:solidFill>
                    <a:srgbClr val="7B8898"/>
                  </a:solidFill>
                </a:rPr>
                <a:t>QR code scanning, Pos machine UI, User UI</a:t>
              </a:r>
            </a:p>
          </p:txBody>
        </p:sp>
        <p:sp>
          <p:nvSpPr>
            <p:cNvPr id="126" name="TextBox 125">
              <a:extLst>
                <a:ext uri="{FF2B5EF4-FFF2-40B4-BE49-F238E27FC236}">
                  <a16:creationId xmlns:a16="http://schemas.microsoft.com/office/drawing/2014/main" id="{A08B4D1B-C982-4674-8BA8-48104B0A2928}"/>
                </a:ext>
              </a:extLst>
            </p:cNvPr>
            <p:cNvSpPr txBox="1"/>
            <p:nvPr/>
          </p:nvSpPr>
          <p:spPr>
            <a:xfrm>
              <a:off x="1013844" y="5976372"/>
              <a:ext cx="1667550" cy="307776"/>
            </a:xfrm>
            <a:prstGeom prst="rect">
              <a:avLst/>
            </a:prstGeom>
            <a:noFill/>
          </p:spPr>
          <p:txBody>
            <a:bodyPr wrap="none" rtlCol="0">
              <a:spAutoFit/>
            </a:bodyPr>
            <a:lstStyle/>
            <a:p>
              <a:pPr algn="ctr"/>
              <a:r>
                <a:rPr lang="en-US" sz="900" u="sng" dirty="0">
                  <a:solidFill>
                    <a:schemeClr val="accent4"/>
                  </a:solidFill>
                </a:rPr>
                <a:t>zinuzian@gmail.com</a:t>
              </a:r>
            </a:p>
          </p:txBody>
        </p:sp>
        <p:cxnSp>
          <p:nvCxnSpPr>
            <p:cNvPr id="128" name="Straight Connector 127">
              <a:extLst>
                <a:ext uri="{FF2B5EF4-FFF2-40B4-BE49-F238E27FC236}">
                  <a16:creationId xmlns:a16="http://schemas.microsoft.com/office/drawing/2014/main" id="{85ED42BC-A98F-456A-8985-BA16B83CC08F}"/>
                </a:ext>
              </a:extLst>
            </p:cNvPr>
            <p:cNvCxnSpPr>
              <a:cxnSpLocks/>
            </p:cNvCxnSpPr>
            <p:nvPr/>
          </p:nvCxnSpPr>
          <p:spPr>
            <a:xfrm>
              <a:off x="623732" y="5853121"/>
              <a:ext cx="2447777"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CD390A56-08E6-4EDC-96B3-B5609C180804}"/>
              </a:ext>
            </a:extLst>
          </p:cNvPr>
          <p:cNvSpPr/>
          <p:nvPr/>
        </p:nvSpPr>
        <p:spPr>
          <a:xfrm>
            <a:off x="7816289" y="102870"/>
            <a:ext cx="1248883" cy="46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다이어그램 8">
            <a:extLst>
              <a:ext uri="{FF2B5EF4-FFF2-40B4-BE49-F238E27FC236}">
                <a16:creationId xmlns:a16="http://schemas.microsoft.com/office/drawing/2014/main" id="{65D785DE-826A-4FE5-85B8-BFFC1C7CBD99}"/>
              </a:ext>
            </a:extLst>
          </p:cNvPr>
          <p:cNvGraphicFramePr/>
          <p:nvPr>
            <p:extLst>
              <p:ext uri="{D42A27DB-BD31-4B8C-83A1-F6EECF244321}">
                <p14:modId xmlns:p14="http://schemas.microsoft.com/office/powerpoint/2010/main" val="2279309290"/>
              </p:ext>
            </p:extLst>
          </p:nvPr>
        </p:nvGraphicFramePr>
        <p:xfrm>
          <a:off x="3692899" y="997526"/>
          <a:ext cx="2045749" cy="1574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다이어그램 5">
            <a:extLst>
              <a:ext uri="{FF2B5EF4-FFF2-40B4-BE49-F238E27FC236}">
                <a16:creationId xmlns:a16="http://schemas.microsoft.com/office/drawing/2014/main" id="{0BC21615-6D2B-4408-8790-7D1C9E307311}"/>
              </a:ext>
            </a:extLst>
          </p:cNvPr>
          <p:cNvGraphicFramePr/>
          <p:nvPr>
            <p:extLst>
              <p:ext uri="{D42A27DB-BD31-4B8C-83A1-F6EECF244321}">
                <p14:modId xmlns:p14="http://schemas.microsoft.com/office/powerpoint/2010/main" val="3327253499"/>
              </p:ext>
            </p:extLst>
          </p:nvPr>
        </p:nvGraphicFramePr>
        <p:xfrm>
          <a:off x="5770068" y="881499"/>
          <a:ext cx="1943099" cy="1690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다이어그램 10">
            <a:extLst>
              <a:ext uri="{FF2B5EF4-FFF2-40B4-BE49-F238E27FC236}">
                <a16:creationId xmlns:a16="http://schemas.microsoft.com/office/drawing/2014/main" id="{DBD745B4-571D-4C43-A928-6C4C5344B879}"/>
              </a:ext>
            </a:extLst>
          </p:cNvPr>
          <p:cNvGraphicFramePr/>
          <p:nvPr>
            <p:extLst>
              <p:ext uri="{D42A27DB-BD31-4B8C-83A1-F6EECF244321}">
                <p14:modId xmlns:p14="http://schemas.microsoft.com/office/powerpoint/2010/main" val="531405532"/>
              </p:ext>
            </p:extLst>
          </p:nvPr>
        </p:nvGraphicFramePr>
        <p:xfrm>
          <a:off x="1370971" y="580422"/>
          <a:ext cx="2394320" cy="19830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3" name="Rectangle 111">
            <a:extLst>
              <a:ext uri="{FF2B5EF4-FFF2-40B4-BE49-F238E27FC236}">
                <a16:creationId xmlns:a16="http://schemas.microsoft.com/office/drawing/2014/main" id="{EDA039CB-89CF-4BA5-9EC6-0BD2D3038031}"/>
              </a:ext>
            </a:extLst>
          </p:cNvPr>
          <p:cNvSpPr/>
          <p:nvPr/>
        </p:nvSpPr>
        <p:spPr>
          <a:xfrm>
            <a:off x="1650214" y="2986371"/>
            <a:ext cx="1835833" cy="201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BACKEND DEVELOPER</a:t>
            </a:r>
          </a:p>
        </p:txBody>
      </p:sp>
      <p:sp>
        <p:nvSpPr>
          <p:cNvPr id="44" name="Rectangle 111">
            <a:extLst>
              <a:ext uri="{FF2B5EF4-FFF2-40B4-BE49-F238E27FC236}">
                <a16:creationId xmlns:a16="http://schemas.microsoft.com/office/drawing/2014/main" id="{BC341223-DA86-4F98-ABBF-35EFA6AD2980}"/>
              </a:ext>
            </a:extLst>
          </p:cNvPr>
          <p:cNvSpPr/>
          <p:nvPr/>
        </p:nvSpPr>
        <p:spPr>
          <a:xfrm>
            <a:off x="5877334" y="2969432"/>
            <a:ext cx="1835833" cy="201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cap="all" dirty="0">
                <a:solidFill>
                  <a:schemeClr val="tx2"/>
                </a:solidFill>
              </a:rPr>
              <a:t>FRONTEND DEVELOPER</a:t>
            </a:r>
          </a:p>
        </p:txBody>
      </p:sp>
    </p:spTree>
    <p:extLst>
      <p:ext uri="{BB962C8B-B14F-4D97-AF65-F5344CB8AC3E}">
        <p14:creationId xmlns:p14="http://schemas.microsoft.com/office/powerpoint/2010/main" val="179832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282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Introductions</a:t>
            </a:r>
            <a:endParaRPr dirty="0">
              <a:solidFill>
                <a:srgbClr val="305178"/>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 name="텍스트 개체 틀 5">
            <a:extLst>
              <a:ext uri="{FF2B5EF4-FFF2-40B4-BE49-F238E27FC236}">
                <a16:creationId xmlns:a16="http://schemas.microsoft.com/office/drawing/2014/main" id="{8A508DB8-3BCF-4784-B322-0C1A7E5B7070}"/>
              </a:ext>
            </a:extLst>
          </p:cNvPr>
          <p:cNvSpPr>
            <a:spLocks noGrp="1"/>
          </p:cNvSpPr>
          <p:nvPr>
            <p:ph type="body" idx="1"/>
          </p:nvPr>
        </p:nvSpPr>
        <p:spPr>
          <a:xfrm>
            <a:off x="227319" y="1368828"/>
            <a:ext cx="5585460" cy="2767200"/>
          </a:xfrm>
        </p:spPr>
        <p:txBody>
          <a:bodyPr/>
          <a:lstStyle/>
          <a:p>
            <a:r>
              <a:rPr lang="en-US" altLang="ko-KR" dirty="0"/>
              <a:t>Very convenient and interactive ordering process</a:t>
            </a:r>
          </a:p>
          <a:p>
            <a:endParaRPr lang="en-US" altLang="ko-KR" dirty="0"/>
          </a:p>
          <a:p>
            <a:endParaRPr lang="en-US" altLang="ko-KR" dirty="0"/>
          </a:p>
          <a:p>
            <a:endParaRPr lang="en-US" altLang="ko-KR" dirty="0"/>
          </a:p>
          <a:p>
            <a:endParaRPr lang="en-US" altLang="ko-KR" dirty="0"/>
          </a:p>
          <a:p>
            <a:r>
              <a:rPr lang="en-US" altLang="ko-KR" dirty="0"/>
              <a:t>Scalable and practical solution for both side </a:t>
            </a:r>
            <a:r>
              <a:rPr lang="en-US" altLang="ko-KR"/>
              <a:t>(consumers and sellers) </a:t>
            </a:r>
            <a:endParaRPr lang="en-US" altLang="ko-KR" dirty="0"/>
          </a:p>
        </p:txBody>
      </p:sp>
      <p:pic>
        <p:nvPicPr>
          <p:cNvPr id="18" name="그림 17">
            <a:extLst>
              <a:ext uri="{FF2B5EF4-FFF2-40B4-BE49-F238E27FC236}">
                <a16:creationId xmlns:a16="http://schemas.microsoft.com/office/drawing/2014/main" id="{5F031BA0-F2FE-463C-AA45-FD3DE2C6AFC8}"/>
              </a:ext>
            </a:extLst>
          </p:cNvPr>
          <p:cNvPicPr>
            <a:picLocks noChangeAspect="1"/>
          </p:cNvPicPr>
          <p:nvPr/>
        </p:nvPicPr>
        <p:blipFill>
          <a:blip r:embed="rId3"/>
          <a:stretch>
            <a:fillRect/>
          </a:stretch>
        </p:blipFill>
        <p:spPr>
          <a:xfrm flipH="1">
            <a:off x="293370" y="2069595"/>
            <a:ext cx="586740" cy="586740"/>
          </a:xfrm>
          <a:prstGeom prst="rect">
            <a:avLst/>
          </a:prstGeom>
        </p:spPr>
      </p:pic>
      <p:pic>
        <p:nvPicPr>
          <p:cNvPr id="19" name="그림 18">
            <a:extLst>
              <a:ext uri="{FF2B5EF4-FFF2-40B4-BE49-F238E27FC236}">
                <a16:creationId xmlns:a16="http://schemas.microsoft.com/office/drawing/2014/main" id="{8714A3C2-08ED-4DA1-BD6C-09FE175203E2}"/>
              </a:ext>
            </a:extLst>
          </p:cNvPr>
          <p:cNvPicPr>
            <a:picLocks noChangeAspect="1"/>
          </p:cNvPicPr>
          <p:nvPr/>
        </p:nvPicPr>
        <p:blipFill>
          <a:blip r:embed="rId4"/>
          <a:stretch>
            <a:fillRect/>
          </a:stretch>
        </p:blipFill>
        <p:spPr>
          <a:xfrm>
            <a:off x="1072173" y="1906046"/>
            <a:ext cx="846382" cy="846382"/>
          </a:xfrm>
          <a:prstGeom prst="rect">
            <a:avLst/>
          </a:prstGeom>
        </p:spPr>
      </p:pic>
      <p:pic>
        <p:nvPicPr>
          <p:cNvPr id="20" name="그림 19">
            <a:extLst>
              <a:ext uri="{FF2B5EF4-FFF2-40B4-BE49-F238E27FC236}">
                <a16:creationId xmlns:a16="http://schemas.microsoft.com/office/drawing/2014/main" id="{26434F36-2B92-4D5D-8092-9EB9E5986390}"/>
              </a:ext>
            </a:extLst>
          </p:cNvPr>
          <p:cNvPicPr>
            <a:picLocks noChangeAspect="1"/>
          </p:cNvPicPr>
          <p:nvPr/>
        </p:nvPicPr>
        <p:blipFill>
          <a:blip r:embed="rId5"/>
          <a:stretch>
            <a:fillRect/>
          </a:stretch>
        </p:blipFill>
        <p:spPr>
          <a:xfrm flipH="1">
            <a:off x="6918622" y="1769168"/>
            <a:ext cx="1120138" cy="1120138"/>
          </a:xfrm>
          <a:prstGeom prst="rect">
            <a:avLst/>
          </a:prstGeom>
        </p:spPr>
      </p:pic>
      <p:pic>
        <p:nvPicPr>
          <p:cNvPr id="21" name="그림 20">
            <a:extLst>
              <a:ext uri="{FF2B5EF4-FFF2-40B4-BE49-F238E27FC236}">
                <a16:creationId xmlns:a16="http://schemas.microsoft.com/office/drawing/2014/main" id="{6415CF26-4642-4614-87BA-FC4D08393C59}"/>
              </a:ext>
            </a:extLst>
          </p:cNvPr>
          <p:cNvPicPr>
            <a:picLocks noChangeAspect="1"/>
          </p:cNvPicPr>
          <p:nvPr/>
        </p:nvPicPr>
        <p:blipFill>
          <a:blip r:embed="rId4"/>
          <a:stretch>
            <a:fillRect/>
          </a:stretch>
        </p:blipFill>
        <p:spPr>
          <a:xfrm>
            <a:off x="3442435" y="1908248"/>
            <a:ext cx="846382" cy="846382"/>
          </a:xfrm>
          <a:prstGeom prst="rect">
            <a:avLst/>
          </a:prstGeom>
        </p:spPr>
      </p:pic>
      <p:pic>
        <p:nvPicPr>
          <p:cNvPr id="22" name="그림 21">
            <a:extLst>
              <a:ext uri="{FF2B5EF4-FFF2-40B4-BE49-F238E27FC236}">
                <a16:creationId xmlns:a16="http://schemas.microsoft.com/office/drawing/2014/main" id="{72A82E48-5826-48EC-9747-05A7A5629011}"/>
              </a:ext>
            </a:extLst>
          </p:cNvPr>
          <p:cNvPicPr>
            <a:picLocks noChangeAspect="1"/>
          </p:cNvPicPr>
          <p:nvPr/>
        </p:nvPicPr>
        <p:blipFill>
          <a:blip r:embed="rId6"/>
          <a:stretch>
            <a:fillRect/>
          </a:stretch>
        </p:blipFill>
        <p:spPr>
          <a:xfrm>
            <a:off x="4530632" y="1740441"/>
            <a:ext cx="1057978" cy="1057978"/>
          </a:xfrm>
          <a:prstGeom prst="rect">
            <a:avLst/>
          </a:prstGeom>
        </p:spPr>
      </p:pic>
      <p:pic>
        <p:nvPicPr>
          <p:cNvPr id="23" name="그림 22">
            <a:extLst>
              <a:ext uri="{FF2B5EF4-FFF2-40B4-BE49-F238E27FC236}">
                <a16:creationId xmlns:a16="http://schemas.microsoft.com/office/drawing/2014/main" id="{87F170B1-8042-406E-A1B3-B85267805C6A}"/>
              </a:ext>
            </a:extLst>
          </p:cNvPr>
          <p:cNvPicPr>
            <a:picLocks noChangeAspect="1"/>
          </p:cNvPicPr>
          <p:nvPr/>
        </p:nvPicPr>
        <p:blipFill>
          <a:blip r:embed="rId4"/>
          <a:stretch>
            <a:fillRect/>
          </a:stretch>
        </p:blipFill>
        <p:spPr>
          <a:xfrm>
            <a:off x="5830425" y="1906046"/>
            <a:ext cx="846382" cy="846382"/>
          </a:xfrm>
          <a:prstGeom prst="rect">
            <a:avLst/>
          </a:prstGeom>
        </p:spPr>
      </p:pic>
      <p:pic>
        <p:nvPicPr>
          <p:cNvPr id="24" name="그림 23">
            <a:extLst>
              <a:ext uri="{FF2B5EF4-FFF2-40B4-BE49-F238E27FC236}">
                <a16:creationId xmlns:a16="http://schemas.microsoft.com/office/drawing/2014/main" id="{52610A63-37C8-4D83-8F43-5D01BC00675B}"/>
              </a:ext>
            </a:extLst>
          </p:cNvPr>
          <p:cNvPicPr>
            <a:picLocks noChangeAspect="1"/>
          </p:cNvPicPr>
          <p:nvPr/>
        </p:nvPicPr>
        <p:blipFill>
          <a:blip r:embed="rId7"/>
          <a:stretch>
            <a:fillRect/>
          </a:stretch>
        </p:blipFill>
        <p:spPr>
          <a:xfrm>
            <a:off x="2160370" y="1842840"/>
            <a:ext cx="1040250" cy="1040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254764" y="-83213"/>
            <a:ext cx="5323454" cy="92750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solidFill>
                  <a:srgbClr val="305178"/>
                </a:solidFill>
              </a:rPr>
              <a:t>Motivations</a:t>
            </a:r>
            <a:endParaRPr sz="6600" dirty="0">
              <a:solidFill>
                <a:srgbClr val="305178"/>
              </a:solidFill>
            </a:endParaRPr>
          </a:p>
        </p:txBody>
      </p:sp>
      <p:sp>
        <p:nvSpPr>
          <p:cNvPr id="106" name="Google Shape;106;p20"/>
          <p:cNvSpPr txBox="1">
            <a:spLocks noGrp="1"/>
          </p:cNvSpPr>
          <p:nvPr>
            <p:ph type="subTitle" idx="4294967295"/>
          </p:nvPr>
        </p:nvSpPr>
        <p:spPr>
          <a:xfrm>
            <a:off x="314530" y="1067444"/>
            <a:ext cx="7855273" cy="2848604"/>
          </a:xfrm>
          <a:prstGeom prst="rect">
            <a:avLst/>
          </a:prstGeom>
        </p:spPr>
        <p:txBody>
          <a:bodyPr spcFirstLastPara="1" wrap="square" lIns="0" tIns="0" rIns="0" bIns="0" anchor="t" anchorCtr="0">
            <a:noAutofit/>
          </a:bodyPr>
          <a:lstStyle/>
          <a:p>
            <a:pPr>
              <a:buClr>
                <a:schemeClr val="dk1"/>
              </a:buClr>
              <a:buSzPts val="1100"/>
            </a:pPr>
            <a:r>
              <a:rPr lang="en-US" altLang="ko-KR" dirty="0"/>
              <a:t> Cafés and restaurants have tables in each store and provide consumers with food and drinks. </a:t>
            </a:r>
          </a:p>
          <a:p>
            <a:pPr>
              <a:buClr>
                <a:schemeClr val="dk1"/>
              </a:buClr>
              <a:buSzPts val="1100"/>
            </a:pPr>
            <a:r>
              <a:rPr lang="en-US" altLang="ko-KR" dirty="0"/>
              <a:t> If the number of a group of consumers is large, the store that only has limited staff to work at the same time might get the wrong order information, and for that group, it can be cumbersome to pay individually. </a:t>
            </a:r>
          </a:p>
          <a:p>
            <a:pPr>
              <a:buClr>
                <a:schemeClr val="dk1"/>
              </a:buClr>
              <a:buSzPts val="1100"/>
            </a:pPr>
            <a:r>
              <a:rPr lang="en-US" altLang="ko-KR" dirty="0"/>
              <a:t> So, we intend to provide more practical and convenient integration.</a:t>
            </a:r>
          </a:p>
        </p:txBody>
      </p:sp>
      <p:sp>
        <p:nvSpPr>
          <p:cNvPr id="107" name="Google Shape;107;p20"/>
          <p:cNvSpPr/>
          <p:nvPr/>
        </p:nvSpPr>
        <p:spPr>
          <a:xfrm>
            <a:off x="8140715" y="2495265"/>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7548443" y="335623"/>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756706" y="162687"/>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7588775" y="752421"/>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255742" y="175562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48111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 name="Google Shape;133;p22">
            <a:extLst>
              <a:ext uri="{FF2B5EF4-FFF2-40B4-BE49-F238E27FC236}">
                <a16:creationId xmlns:a16="http://schemas.microsoft.com/office/drawing/2014/main" id="{5E07AD9F-EED0-4BBA-B066-D1CC9E479C46}"/>
              </a:ext>
            </a:extLst>
          </p:cNvPr>
          <p:cNvSpPr txBox="1">
            <a:spLocks noGrp="1"/>
          </p:cNvSpPr>
          <p:nvPr>
            <p:ph type="title"/>
          </p:nvPr>
        </p:nvSpPr>
        <p:spPr>
          <a:xfrm>
            <a:off x="241950" y="2177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rgbClr val="305178"/>
                </a:solidFill>
              </a:rPr>
              <a:t>Goals</a:t>
            </a:r>
            <a:endParaRPr dirty="0">
              <a:solidFill>
                <a:srgbClr val="305178"/>
              </a:solidFill>
            </a:endParaRPr>
          </a:p>
        </p:txBody>
      </p:sp>
      <p:sp>
        <p:nvSpPr>
          <p:cNvPr id="10" name="Google Shape;134;p22">
            <a:extLst>
              <a:ext uri="{FF2B5EF4-FFF2-40B4-BE49-F238E27FC236}">
                <a16:creationId xmlns:a16="http://schemas.microsoft.com/office/drawing/2014/main" id="{8EBBD2C5-E35C-4B5A-8D39-817555227A7A}"/>
              </a:ext>
            </a:extLst>
          </p:cNvPr>
          <p:cNvSpPr txBox="1">
            <a:spLocks noGrp="1"/>
          </p:cNvSpPr>
          <p:nvPr>
            <p:ph type="body" idx="1"/>
          </p:nvPr>
        </p:nvSpPr>
        <p:spPr>
          <a:xfrm>
            <a:off x="165750" y="1075175"/>
            <a:ext cx="7949550" cy="2843400"/>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Arial" panose="020B0604020202020204" pitchFamily="34" charset="0"/>
              <a:buChar char="•"/>
            </a:pPr>
            <a:r>
              <a:rPr lang="en-US" altLang="ko-KR" dirty="0"/>
              <a:t>All stores can have a common payment process</a:t>
            </a:r>
            <a:endParaRPr lang="en-US" altLang="ko-KR" dirty="0">
              <a:latin typeface="Muli Light" panose="020B0600000101010101" charset="0"/>
            </a:endParaRPr>
          </a:p>
          <a:p>
            <a:pPr marL="342900" indent="-342900">
              <a:buFont typeface="Arial" panose="020B0604020202020204" pitchFamily="34" charset="0"/>
              <a:buChar char="•"/>
            </a:pPr>
            <a:r>
              <a:rPr lang="en-US" altLang="ko-KR" dirty="0">
                <a:latin typeface="Muli Light" panose="020B0600000101010101" charset="0"/>
              </a:rPr>
              <a:t>Prevent order errors in advance and minimize the inconvenience of payment. </a:t>
            </a:r>
          </a:p>
          <a:p>
            <a:pPr marL="342900" indent="-342900">
              <a:buFont typeface="Arial" panose="020B0604020202020204" pitchFamily="34" charset="0"/>
              <a:buChar char="•"/>
            </a:pPr>
            <a:r>
              <a:rPr lang="en-US" altLang="ko-KR" dirty="0"/>
              <a:t>From the perspective of sellers, </a:t>
            </a:r>
          </a:p>
          <a:p>
            <a:pPr marL="0" indent="0">
              <a:buNone/>
            </a:pPr>
            <a:r>
              <a:rPr lang="en-US" altLang="ko-KR" dirty="0"/>
              <a:t>     various information can be analyzed </a:t>
            </a:r>
          </a:p>
          <a:p>
            <a:pPr marL="0" indent="0">
              <a:buNone/>
            </a:pPr>
            <a:r>
              <a:rPr lang="en-US" altLang="ko-KR" dirty="0"/>
              <a:t>     through real-time table status</a:t>
            </a:r>
          </a:p>
          <a:p>
            <a:pPr marL="0" indent="0">
              <a:buNone/>
            </a:pPr>
            <a:endParaRPr lang="en-US" altLang="ko-KR" dirty="0">
              <a:latin typeface="Muli Light" panose="020B0600000101010101" charset="0"/>
            </a:endParaRPr>
          </a:p>
          <a:p>
            <a:pPr marL="0" lvl="0" indent="0">
              <a:buNone/>
            </a:pPr>
            <a:endParaRPr dirty="0"/>
          </a:p>
        </p:txBody>
      </p:sp>
      <p:sp>
        <p:nvSpPr>
          <p:cNvPr id="13" name="Google Shape;137;p22">
            <a:extLst>
              <a:ext uri="{FF2B5EF4-FFF2-40B4-BE49-F238E27FC236}">
                <a16:creationId xmlns:a16="http://schemas.microsoft.com/office/drawing/2014/main" id="{56C1E0FD-2277-4A3B-9932-528F58F2E23D}"/>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6" name="Google Shape;98;p19">
            <a:extLst>
              <a:ext uri="{FF2B5EF4-FFF2-40B4-BE49-F238E27FC236}">
                <a16:creationId xmlns:a16="http://schemas.microsoft.com/office/drawing/2014/main" id="{F7BAD483-1F10-49E2-A075-14C4FFFD7A23}"/>
              </a:ext>
            </a:extLst>
          </p:cNvPr>
          <p:cNvSpPr txBox="1">
            <a:spLocks/>
          </p:cNvSpPr>
          <p:nvPr/>
        </p:nvSpPr>
        <p:spPr>
          <a:xfrm>
            <a:off x="306163" y="217301"/>
            <a:ext cx="8174421" cy="4075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2400" dirty="0">
                <a:solidFill>
                  <a:srgbClr val="305178"/>
                </a:solidFill>
              </a:rPr>
              <a:t>Development and  Implementation contents</a:t>
            </a:r>
            <a:endParaRPr lang="en-US" sz="2400" dirty="0">
              <a:solidFill>
                <a:srgbClr val="305178"/>
              </a:solidFill>
            </a:endParaRPr>
          </a:p>
        </p:txBody>
      </p:sp>
      <p:sp>
        <p:nvSpPr>
          <p:cNvPr id="11" name="TextBox 10">
            <a:extLst>
              <a:ext uri="{FF2B5EF4-FFF2-40B4-BE49-F238E27FC236}">
                <a16:creationId xmlns:a16="http://schemas.microsoft.com/office/drawing/2014/main" id="{E16E2683-AE1C-42B7-A682-223CF6C90D31}"/>
              </a:ext>
            </a:extLst>
          </p:cNvPr>
          <p:cNvSpPr txBox="1"/>
          <p:nvPr/>
        </p:nvSpPr>
        <p:spPr>
          <a:xfrm>
            <a:off x="199244" y="683835"/>
            <a:ext cx="8639956" cy="3785652"/>
          </a:xfrm>
          <a:prstGeom prst="rect">
            <a:avLst/>
          </a:prstGeom>
          <a:noFill/>
        </p:spPr>
        <p:txBody>
          <a:bodyPr wrap="square" rtlCol="0">
            <a:spAutoFit/>
          </a:bodyPr>
          <a:lstStyle/>
          <a:p>
            <a:pPr marL="342900" indent="-342900">
              <a:buAutoNum type="arabicPeriod"/>
            </a:pPr>
            <a:r>
              <a:rPr lang="en-US" altLang="ko-KR" sz="2000" dirty="0">
                <a:latin typeface="Muli Light" panose="020B0600000101010101" charset="0"/>
              </a:rPr>
              <a:t>QR code has information to get access of each store.</a:t>
            </a:r>
          </a:p>
          <a:p>
            <a:pPr marL="342900" indent="-342900">
              <a:buAutoNum type="arabicPeriod"/>
            </a:pPr>
            <a:r>
              <a:rPr lang="en-US" altLang="ko-KR" sz="2000" dirty="0">
                <a:latin typeface="Muli Light" panose="020B0600000101010101" charset="0"/>
              </a:rPr>
              <a:t>Groups of people get access to the web by scanning QR code</a:t>
            </a:r>
          </a:p>
          <a:p>
            <a:pPr marL="342900" indent="-342900">
              <a:buAutoNum type="arabicPeriod"/>
            </a:pPr>
            <a:r>
              <a:rPr lang="en-US" altLang="ko-KR" sz="2000" dirty="0">
                <a:latin typeface="Muli Light" panose="020B0600000101010101" charset="0"/>
              </a:rPr>
              <a:t>One of them (called host) can create a party to order and others can get access to the party. Also, sellers can check parties in real-time</a:t>
            </a:r>
          </a:p>
          <a:p>
            <a:pPr marL="342900" indent="-342900">
              <a:buAutoNum type="arabicPeriod"/>
            </a:pPr>
            <a:r>
              <a:rPr lang="en-US" altLang="ko-KR" sz="2000" dirty="0">
                <a:latin typeface="Muli Light" panose="020B0600000101010101" charset="0"/>
              </a:rPr>
              <a:t>Once all member decide their menu, the host decide menu to share.</a:t>
            </a:r>
          </a:p>
          <a:p>
            <a:pPr marL="342900" indent="-342900">
              <a:buAutoNum type="arabicPeriod"/>
            </a:pPr>
            <a:r>
              <a:rPr lang="en-US" altLang="ko-KR" sz="2000" dirty="0">
                <a:latin typeface="Muli Light" panose="020B0600000101010101" charset="0"/>
              </a:rPr>
              <a:t>After deciding all menu, other members will send allocated cost to the host by Toss</a:t>
            </a:r>
          </a:p>
          <a:p>
            <a:pPr marL="342900" indent="-342900">
              <a:buAutoNum type="arabicPeriod"/>
            </a:pPr>
            <a:r>
              <a:rPr lang="en-US" altLang="ko-KR" sz="2000" dirty="0">
                <a:latin typeface="Muli Light" panose="020B0600000101010101" charset="0"/>
              </a:rPr>
              <a:t>Once all other members finish sending the cost, the website let the host and the Pos machine in the store know the ordering information.</a:t>
            </a:r>
          </a:p>
          <a:p>
            <a:pPr marL="342900" indent="-342900">
              <a:buAutoNum type="arabicPeriod"/>
            </a:pPr>
            <a:r>
              <a:rPr lang="en-US" altLang="ko-KR" sz="2000" dirty="0">
                <a:latin typeface="Muli Light" panose="020B0600000101010101" charset="0"/>
              </a:rPr>
              <a:t>The host can pay for it.</a:t>
            </a:r>
          </a:p>
          <a:p>
            <a:pPr marL="342900" indent="-342900">
              <a:buAutoNum type="arabicPeriod"/>
            </a:pPr>
            <a:endParaRPr lang="en-US" altLang="ko-KR" sz="2000" dirty="0">
              <a:latin typeface="Muli Light" panose="020B0600000101010101" charset="0"/>
            </a:endParaRPr>
          </a:p>
          <a:p>
            <a:pPr marL="342900" indent="-342900">
              <a:buAutoNum type="arabicPeriod"/>
            </a:pPr>
            <a:endParaRPr lang="ko-KR" altLang="en-US" sz="2000" dirty="0">
              <a:latin typeface="Muli Light" panose="020B0600000101010101" charset="0"/>
            </a:endParaRPr>
          </a:p>
        </p:txBody>
      </p:sp>
      <p:pic>
        <p:nvPicPr>
          <p:cNvPr id="13" name="그림 12">
            <a:extLst>
              <a:ext uri="{FF2B5EF4-FFF2-40B4-BE49-F238E27FC236}">
                <a16:creationId xmlns:a16="http://schemas.microsoft.com/office/drawing/2014/main" id="{F96ABA44-00B9-4AD9-A413-AF687C66CCB0}"/>
              </a:ext>
            </a:extLst>
          </p:cNvPr>
          <p:cNvPicPr>
            <a:picLocks noChangeAspect="1"/>
          </p:cNvPicPr>
          <p:nvPr/>
        </p:nvPicPr>
        <p:blipFill>
          <a:blip r:embed="rId3"/>
          <a:stretch>
            <a:fillRect/>
          </a:stretch>
        </p:blipFill>
        <p:spPr>
          <a:xfrm flipH="1">
            <a:off x="422910" y="4166295"/>
            <a:ext cx="586740" cy="586740"/>
          </a:xfrm>
          <a:prstGeom prst="rect">
            <a:avLst/>
          </a:prstGeom>
        </p:spPr>
      </p:pic>
      <p:pic>
        <p:nvPicPr>
          <p:cNvPr id="17" name="그림 16">
            <a:extLst>
              <a:ext uri="{FF2B5EF4-FFF2-40B4-BE49-F238E27FC236}">
                <a16:creationId xmlns:a16="http://schemas.microsoft.com/office/drawing/2014/main" id="{04B9CE84-214D-4251-AFA3-41A373DB27EE}"/>
              </a:ext>
            </a:extLst>
          </p:cNvPr>
          <p:cNvPicPr>
            <a:picLocks noChangeAspect="1"/>
          </p:cNvPicPr>
          <p:nvPr/>
        </p:nvPicPr>
        <p:blipFill>
          <a:blip r:embed="rId4"/>
          <a:stretch>
            <a:fillRect/>
          </a:stretch>
        </p:blipFill>
        <p:spPr>
          <a:xfrm>
            <a:off x="1201713" y="4002746"/>
            <a:ext cx="846382" cy="846382"/>
          </a:xfrm>
          <a:prstGeom prst="rect">
            <a:avLst/>
          </a:prstGeom>
        </p:spPr>
      </p:pic>
      <p:pic>
        <p:nvPicPr>
          <p:cNvPr id="19" name="그림 18">
            <a:extLst>
              <a:ext uri="{FF2B5EF4-FFF2-40B4-BE49-F238E27FC236}">
                <a16:creationId xmlns:a16="http://schemas.microsoft.com/office/drawing/2014/main" id="{F02C30A7-1AA2-4EF1-8119-0D848D9C589B}"/>
              </a:ext>
            </a:extLst>
          </p:cNvPr>
          <p:cNvPicPr>
            <a:picLocks noChangeAspect="1"/>
          </p:cNvPicPr>
          <p:nvPr/>
        </p:nvPicPr>
        <p:blipFill>
          <a:blip r:embed="rId5"/>
          <a:stretch>
            <a:fillRect/>
          </a:stretch>
        </p:blipFill>
        <p:spPr>
          <a:xfrm flipH="1">
            <a:off x="7048162" y="3865868"/>
            <a:ext cx="1120138" cy="1120138"/>
          </a:xfrm>
          <a:prstGeom prst="rect">
            <a:avLst/>
          </a:prstGeom>
        </p:spPr>
      </p:pic>
      <p:pic>
        <p:nvPicPr>
          <p:cNvPr id="21" name="그림 20">
            <a:extLst>
              <a:ext uri="{FF2B5EF4-FFF2-40B4-BE49-F238E27FC236}">
                <a16:creationId xmlns:a16="http://schemas.microsoft.com/office/drawing/2014/main" id="{CD9F8C5B-8CF6-4AF0-BD50-351CA5DCAED9}"/>
              </a:ext>
            </a:extLst>
          </p:cNvPr>
          <p:cNvPicPr>
            <a:picLocks noChangeAspect="1"/>
          </p:cNvPicPr>
          <p:nvPr/>
        </p:nvPicPr>
        <p:blipFill>
          <a:blip r:embed="rId6"/>
          <a:stretch>
            <a:fillRect/>
          </a:stretch>
        </p:blipFill>
        <p:spPr>
          <a:xfrm>
            <a:off x="2289910" y="3885949"/>
            <a:ext cx="1040250" cy="1040250"/>
          </a:xfrm>
          <a:prstGeom prst="rect">
            <a:avLst/>
          </a:prstGeom>
        </p:spPr>
      </p:pic>
      <p:pic>
        <p:nvPicPr>
          <p:cNvPr id="27" name="그림 26">
            <a:extLst>
              <a:ext uri="{FF2B5EF4-FFF2-40B4-BE49-F238E27FC236}">
                <a16:creationId xmlns:a16="http://schemas.microsoft.com/office/drawing/2014/main" id="{3675C607-0880-48DE-B089-ABD49465FEDF}"/>
              </a:ext>
            </a:extLst>
          </p:cNvPr>
          <p:cNvPicPr>
            <a:picLocks noChangeAspect="1"/>
          </p:cNvPicPr>
          <p:nvPr/>
        </p:nvPicPr>
        <p:blipFill>
          <a:blip r:embed="rId4"/>
          <a:stretch>
            <a:fillRect/>
          </a:stretch>
        </p:blipFill>
        <p:spPr>
          <a:xfrm>
            <a:off x="3571975" y="4004948"/>
            <a:ext cx="846382" cy="846382"/>
          </a:xfrm>
          <a:prstGeom prst="rect">
            <a:avLst/>
          </a:prstGeom>
        </p:spPr>
      </p:pic>
      <p:pic>
        <p:nvPicPr>
          <p:cNvPr id="23" name="그림 22">
            <a:extLst>
              <a:ext uri="{FF2B5EF4-FFF2-40B4-BE49-F238E27FC236}">
                <a16:creationId xmlns:a16="http://schemas.microsoft.com/office/drawing/2014/main" id="{AD8940AB-86C0-450A-9B6D-FE638F6A59D0}"/>
              </a:ext>
            </a:extLst>
          </p:cNvPr>
          <p:cNvPicPr>
            <a:picLocks noChangeAspect="1"/>
          </p:cNvPicPr>
          <p:nvPr/>
        </p:nvPicPr>
        <p:blipFill>
          <a:blip r:embed="rId7"/>
          <a:stretch>
            <a:fillRect/>
          </a:stretch>
        </p:blipFill>
        <p:spPr>
          <a:xfrm>
            <a:off x="4660172" y="3837141"/>
            <a:ext cx="1057978" cy="1057978"/>
          </a:xfrm>
          <a:prstGeom prst="rect">
            <a:avLst/>
          </a:prstGeom>
        </p:spPr>
      </p:pic>
      <p:pic>
        <p:nvPicPr>
          <p:cNvPr id="30" name="그림 29">
            <a:extLst>
              <a:ext uri="{FF2B5EF4-FFF2-40B4-BE49-F238E27FC236}">
                <a16:creationId xmlns:a16="http://schemas.microsoft.com/office/drawing/2014/main" id="{8170F95A-9168-4815-9EC6-9829038DF25B}"/>
              </a:ext>
            </a:extLst>
          </p:cNvPr>
          <p:cNvPicPr>
            <a:picLocks noChangeAspect="1"/>
          </p:cNvPicPr>
          <p:nvPr/>
        </p:nvPicPr>
        <p:blipFill>
          <a:blip r:embed="rId4"/>
          <a:stretch>
            <a:fillRect/>
          </a:stretch>
        </p:blipFill>
        <p:spPr>
          <a:xfrm>
            <a:off x="5959965" y="4002746"/>
            <a:ext cx="846382" cy="846382"/>
          </a:xfrm>
          <a:prstGeom prst="rect">
            <a:avLst/>
          </a:prstGeom>
        </p:spPr>
      </p:pic>
      <p:sp>
        <p:nvSpPr>
          <p:cNvPr id="12" name="슬라이드 번호 개체 틀 2">
            <a:extLst>
              <a:ext uri="{FF2B5EF4-FFF2-40B4-BE49-F238E27FC236}">
                <a16:creationId xmlns:a16="http://schemas.microsoft.com/office/drawing/2014/main" id="{465AEBBC-D314-404A-AEA7-881A35A406F6}"/>
              </a:ext>
            </a:extLst>
          </p:cNvPr>
          <p:cNvSpPr>
            <a:spLocks noGrp="1"/>
          </p:cNvSpPr>
          <p:nvPr>
            <p:ph type="sldNum" sz="quarter" idx="12"/>
          </p:nvPr>
        </p:nvSpPr>
        <p:spPr>
          <a:xfrm>
            <a:off x="8480584" y="4749851"/>
            <a:ext cx="548700" cy="393600"/>
          </a:xfrm>
        </p:spPr>
        <p:txBody>
          <a:bodyPr/>
          <a:lstStyle/>
          <a:p>
            <a:fld id="{5B259CC6-7B72-4137-928D-D85C24DCBB66}" type="slidenum">
              <a:rPr lang="en-US" smtClean="0"/>
              <a:t>7</a:t>
            </a:fld>
            <a:endParaRPr lang="en-US" dirty="0"/>
          </a:p>
        </p:txBody>
      </p:sp>
    </p:spTree>
    <p:extLst>
      <p:ext uri="{BB962C8B-B14F-4D97-AF65-F5344CB8AC3E}">
        <p14:creationId xmlns:p14="http://schemas.microsoft.com/office/powerpoint/2010/main" val="200166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57FE358-E49D-4E3D-BE90-D56F67A0068E}"/>
              </a:ext>
            </a:extLst>
          </p:cNvPr>
          <p:cNvSpPr>
            <a:spLocks noGrp="1"/>
          </p:cNvSpPr>
          <p:nvPr>
            <p:ph type="sldNum" sz="quarter" idx="12"/>
          </p:nvPr>
        </p:nvSpPr>
        <p:spPr>
          <a:xfrm>
            <a:off x="8480584" y="4749851"/>
            <a:ext cx="548700" cy="393600"/>
          </a:xfrm>
        </p:spPr>
        <p:txBody>
          <a:bodyPr/>
          <a:lstStyle/>
          <a:p>
            <a:fld id="{5B259CC6-7B72-4137-928D-D85C24DCBB66}" type="slidenum">
              <a:rPr lang="en-US" smtClean="0"/>
              <a:t>8</a:t>
            </a:fld>
            <a:endParaRPr lang="en-US" dirty="0"/>
          </a:p>
        </p:txBody>
      </p:sp>
      <p:sp>
        <p:nvSpPr>
          <p:cNvPr id="4" name="Google Shape;98;p19">
            <a:extLst>
              <a:ext uri="{FF2B5EF4-FFF2-40B4-BE49-F238E27FC236}">
                <a16:creationId xmlns:a16="http://schemas.microsoft.com/office/drawing/2014/main" id="{4E25CECD-1CC1-42A1-9E4A-8B0160CBE68E}"/>
              </a:ext>
            </a:extLst>
          </p:cNvPr>
          <p:cNvSpPr txBox="1">
            <a:spLocks/>
          </p:cNvSpPr>
          <p:nvPr/>
        </p:nvSpPr>
        <p:spPr>
          <a:xfrm>
            <a:off x="457199" y="346841"/>
            <a:ext cx="8174421" cy="62273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3600" dirty="0">
                <a:solidFill>
                  <a:srgbClr val="305178"/>
                </a:solidFill>
              </a:rPr>
              <a:t>Project Schedules</a:t>
            </a:r>
            <a:endParaRPr lang="en-US" sz="3600" dirty="0">
              <a:solidFill>
                <a:srgbClr val="305178"/>
              </a:solidFill>
            </a:endParaRPr>
          </a:p>
        </p:txBody>
      </p:sp>
      <p:grpSp>
        <p:nvGrpSpPr>
          <p:cNvPr id="7" name="그룹 6">
            <a:extLst>
              <a:ext uri="{FF2B5EF4-FFF2-40B4-BE49-F238E27FC236}">
                <a16:creationId xmlns:a16="http://schemas.microsoft.com/office/drawing/2014/main" id="{94065C63-C0F5-424C-A47E-B1EA8B12936A}"/>
              </a:ext>
            </a:extLst>
          </p:cNvPr>
          <p:cNvGrpSpPr/>
          <p:nvPr/>
        </p:nvGrpSpPr>
        <p:grpSpPr>
          <a:xfrm>
            <a:off x="633349" y="939039"/>
            <a:ext cx="7896225" cy="3417296"/>
            <a:chOff x="633349" y="939039"/>
            <a:chExt cx="7896225" cy="3417296"/>
          </a:xfrm>
        </p:grpSpPr>
        <p:cxnSp>
          <p:nvCxnSpPr>
            <p:cNvPr id="9" name="OTLSHAPE_M_809acb9bd4764553815fa5ce577572e4_Connector1">
              <a:extLst>
                <a:ext uri="{FF2B5EF4-FFF2-40B4-BE49-F238E27FC236}">
                  <a16:creationId xmlns:a16="http://schemas.microsoft.com/office/drawing/2014/main" id="{64231C01-13CB-475A-B306-22A980D500E2}"/>
                </a:ext>
              </a:extLst>
            </p:cNvPr>
            <p:cNvCxnSpPr>
              <a:cxnSpLocks/>
            </p:cNvCxnSpPr>
            <p:nvPr>
              <p:custDataLst>
                <p:tags r:id="rId1"/>
              </p:custDataLst>
            </p:nvPr>
          </p:nvCxnSpPr>
          <p:spPr>
            <a:xfrm>
              <a:off x="1589683" y="3705818"/>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00a92dd9b124873a0da1178375d72a8_LeftVerticalConnector1">
              <a:extLst>
                <a:ext uri="{FF2B5EF4-FFF2-40B4-BE49-F238E27FC236}">
                  <a16:creationId xmlns:a16="http://schemas.microsoft.com/office/drawing/2014/main" id="{BA98CA39-A565-4737-8769-BE8D95B6BF5B}"/>
                </a:ext>
              </a:extLst>
            </p:cNvPr>
            <p:cNvCxnSpPr/>
            <p:nvPr>
              <p:custDataLst>
                <p:tags r:id="rId2"/>
              </p:custDataLst>
            </p:nvPr>
          </p:nvCxnSpPr>
          <p:spPr>
            <a:xfrm>
              <a:off x="675080" y="2631504"/>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d8502c78226543bc8672e994ada88a11_LeftVerticalConnector1">
              <a:extLst>
                <a:ext uri="{FF2B5EF4-FFF2-40B4-BE49-F238E27FC236}">
                  <a16:creationId xmlns:a16="http://schemas.microsoft.com/office/drawing/2014/main" id="{E3B27078-A082-4085-82C9-D6FD5AF182E1}"/>
                </a:ext>
              </a:extLst>
            </p:cNvPr>
            <p:cNvCxnSpPr/>
            <p:nvPr>
              <p:custDataLst>
                <p:tags r:id="rId3"/>
              </p:custDataLst>
            </p:nvPr>
          </p:nvCxnSpPr>
          <p:spPr>
            <a:xfrm>
              <a:off x="1581540" y="2184234"/>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_91d37359fb8646a79be5e3f88ad1e984_RightVerticalConnector1">
              <a:extLst>
                <a:ext uri="{FF2B5EF4-FFF2-40B4-BE49-F238E27FC236}">
                  <a16:creationId xmlns:a16="http://schemas.microsoft.com/office/drawing/2014/main" id="{62957208-3C46-4122-9E13-23E1072A35E4}"/>
                </a:ext>
              </a:extLst>
            </p:cNvPr>
            <p:cNvCxnSpPr>
              <a:cxnSpLocks/>
            </p:cNvCxnSpPr>
            <p:nvPr>
              <p:custDataLst>
                <p:tags r:id="rId4"/>
              </p:custDataLst>
            </p:nvPr>
          </p:nvCxnSpPr>
          <p:spPr>
            <a:xfrm>
              <a:off x="4213396" y="1803016"/>
              <a:ext cx="0" cy="1555111"/>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91d37359fb8646a79be5e3f88ad1e984_LeftVerticalConnector2">
              <a:extLst>
                <a:ext uri="{FF2B5EF4-FFF2-40B4-BE49-F238E27FC236}">
                  <a16:creationId xmlns:a16="http://schemas.microsoft.com/office/drawing/2014/main" id="{AF4E3BCB-180E-4EDF-B0BD-1060C3E2B43A}"/>
                </a:ext>
              </a:extLst>
            </p:cNvPr>
            <p:cNvCxnSpPr/>
            <p:nvPr>
              <p:custDataLst>
                <p:tags r:id="rId5"/>
              </p:custDataLst>
            </p:nvPr>
          </p:nvCxnSpPr>
          <p:spPr>
            <a:xfrm>
              <a:off x="2495093" y="2248179"/>
              <a:ext cx="0" cy="110994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_91d37359fb8646a79be5e3f88ad1e984_LeftVerticalConnector1">
              <a:extLst>
                <a:ext uri="{FF2B5EF4-FFF2-40B4-BE49-F238E27FC236}">
                  <a16:creationId xmlns:a16="http://schemas.microsoft.com/office/drawing/2014/main" id="{075641C0-47F1-444D-BE78-A6415BF77B27}"/>
                </a:ext>
              </a:extLst>
            </p:cNvPr>
            <p:cNvCxnSpPr/>
            <p:nvPr>
              <p:custDataLst>
                <p:tags r:id="rId6"/>
              </p:custDataLst>
            </p:nvPr>
          </p:nvCxnSpPr>
          <p:spPr>
            <a:xfrm>
              <a:off x="2489506" y="1707261"/>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_537301c8be434860a3593caac61a1d74_RightVerticalConnector1">
              <a:extLst>
                <a:ext uri="{FF2B5EF4-FFF2-40B4-BE49-F238E27FC236}">
                  <a16:creationId xmlns:a16="http://schemas.microsoft.com/office/drawing/2014/main" id="{3EE26EF7-8C1B-4CC7-98DB-5A84E5B212C2}"/>
                </a:ext>
              </a:extLst>
            </p:cNvPr>
            <p:cNvCxnSpPr/>
            <p:nvPr>
              <p:custDataLst>
                <p:tags r:id="rId7"/>
              </p:custDataLst>
            </p:nvPr>
          </p:nvCxnSpPr>
          <p:spPr>
            <a:xfrm>
              <a:off x="6815470" y="1284240"/>
              <a:ext cx="0" cy="2098136"/>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537301c8be434860a3593caac61a1d74_LeftVerticalConnector1">
              <a:extLst>
                <a:ext uri="{FF2B5EF4-FFF2-40B4-BE49-F238E27FC236}">
                  <a16:creationId xmlns:a16="http://schemas.microsoft.com/office/drawing/2014/main" id="{26839F71-9BBD-430B-B415-73D02ACC284A}"/>
                </a:ext>
              </a:extLst>
            </p:cNvPr>
            <p:cNvCxnSpPr/>
            <p:nvPr>
              <p:custDataLst>
                <p:tags r:id="rId8"/>
              </p:custDataLst>
            </p:nvPr>
          </p:nvCxnSpPr>
          <p:spPr>
            <a:xfrm>
              <a:off x="4221734" y="1253622"/>
              <a:ext cx="0" cy="38592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TLSHAPE_TB_00000000000000000000000000000000_ElapsedTimeExtension">
              <a:extLst>
                <a:ext uri="{FF2B5EF4-FFF2-40B4-BE49-F238E27FC236}">
                  <a16:creationId xmlns:a16="http://schemas.microsoft.com/office/drawing/2014/main" id="{C307E3F7-7D19-49AA-80E0-C69542E14586}"/>
                </a:ext>
              </a:extLst>
            </p:cNvPr>
            <p:cNvSpPr/>
            <p:nvPr>
              <p:custDataLst>
                <p:tags r:id="rId9"/>
              </p:custDataLst>
            </p:nvPr>
          </p:nvSpPr>
          <p:spPr>
            <a:xfrm>
              <a:off x="633349" y="1006158"/>
              <a:ext cx="942975" cy="2337118"/>
            </a:xfrm>
            <a:prstGeom prst="rect">
              <a:avLst/>
            </a:prstGeom>
            <a:gradFill flip="none" rotWithShape="1">
              <a:gsLst>
                <a:gs pos="100000">
                  <a:srgbClr val="FFBD47">
                    <a:alpha val="30196"/>
                  </a:srgbClr>
                </a:gs>
                <a:gs pos="0">
                  <a:srgbClr val="FFBD47">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OTLSHAPE_TB_00000000000000000000000000000000_ScaleContainer">
              <a:extLst>
                <a:ext uri="{FF2B5EF4-FFF2-40B4-BE49-F238E27FC236}">
                  <a16:creationId xmlns:a16="http://schemas.microsoft.com/office/drawing/2014/main" id="{22432BA5-D3F1-4AEA-8850-BF6A6A0EA1BC}"/>
                </a:ext>
              </a:extLst>
            </p:cNvPr>
            <p:cNvSpPr/>
            <p:nvPr>
              <p:custDataLst>
                <p:tags r:id="rId10"/>
              </p:custDataLst>
            </p:nvPr>
          </p:nvSpPr>
          <p:spPr>
            <a:xfrm>
              <a:off x="633349" y="3343275"/>
              <a:ext cx="7896225" cy="28575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1" name="OTLSHAPE_TB_00000000000000000000000000000000_ElapsedTime">
              <a:extLst>
                <a:ext uri="{FF2B5EF4-FFF2-40B4-BE49-F238E27FC236}">
                  <a16:creationId xmlns:a16="http://schemas.microsoft.com/office/drawing/2014/main" id="{65EA9192-987B-492D-A280-C9C53EECBF9D}"/>
                </a:ext>
              </a:extLst>
            </p:cNvPr>
            <p:cNvSpPr/>
            <p:nvPr>
              <p:custDataLst>
                <p:tags r:id="rId11"/>
              </p:custDataLst>
            </p:nvPr>
          </p:nvSpPr>
          <p:spPr>
            <a:xfrm>
              <a:off x="633349" y="3343275"/>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OTLSHAPE_TB_00000000000000000000000000000000_TodayMarkerShape">
              <a:extLst>
                <a:ext uri="{FF2B5EF4-FFF2-40B4-BE49-F238E27FC236}">
                  <a16:creationId xmlns:a16="http://schemas.microsoft.com/office/drawing/2014/main" id="{14BC1210-B7C1-4596-8DC3-BB96BEEC6FD1}"/>
                </a:ext>
              </a:extLst>
            </p:cNvPr>
            <p:cNvSpPr/>
            <p:nvPr>
              <p:custDataLst>
                <p:tags r:id="rId12"/>
              </p:custDataLst>
            </p:nvPr>
          </p:nvSpPr>
          <p:spPr>
            <a:xfrm flipV="1">
              <a:off x="1032994" y="3230626"/>
              <a:ext cx="85725" cy="95250"/>
            </a:xfrm>
            <a:prstGeom prst="triangle">
              <a:avLst/>
            </a:prstGeom>
            <a:solidFill>
              <a:srgbClr val="FF000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 name="OTLSHAPE_TB_00000000000000000000000000000000_TodayMarkerText">
              <a:extLst>
                <a:ext uri="{FF2B5EF4-FFF2-40B4-BE49-F238E27FC236}">
                  <a16:creationId xmlns:a16="http://schemas.microsoft.com/office/drawing/2014/main" id="{4F7AD87C-BF1B-47F1-90EC-7A624513C760}"/>
                </a:ext>
              </a:extLst>
            </p:cNvPr>
            <p:cNvSpPr txBox="1"/>
            <p:nvPr>
              <p:custDataLst>
                <p:tags r:id="rId13"/>
              </p:custDataLst>
            </p:nvPr>
          </p:nvSpPr>
          <p:spPr>
            <a:xfrm>
              <a:off x="937050" y="3091607"/>
              <a:ext cx="279564" cy="138499"/>
            </a:xfrm>
            <a:prstGeom prst="rect">
              <a:avLst/>
            </a:prstGeom>
            <a:noFill/>
          </p:spPr>
          <p:txBody>
            <a:bodyPr vert="horz" wrap="none" lIns="0" tIns="0" rIns="0" bIns="0" rtlCol="0" anchor="ctr" anchorCtr="0">
              <a:spAutoFit/>
            </a:bodyPr>
            <a:lstStyle/>
            <a:p>
              <a:pPr algn="ctr"/>
              <a:r>
                <a:rPr lang="en-GB" sz="900" spc="-9" dirty="0">
                  <a:solidFill>
                    <a:schemeClr val="dk1"/>
                  </a:solidFill>
                  <a:latin typeface="Calibri" panose="020F0502020204030204" pitchFamily="34" charset="0"/>
                </a:rPr>
                <a:t>Today</a:t>
              </a:r>
            </a:p>
          </p:txBody>
        </p:sp>
        <p:sp>
          <p:nvSpPr>
            <p:cNvPr id="24" name="OTLSHAPE_TB_00000000000000000000000000000000_TimescaleInterval1">
              <a:extLst>
                <a:ext uri="{FF2B5EF4-FFF2-40B4-BE49-F238E27FC236}">
                  <a16:creationId xmlns:a16="http://schemas.microsoft.com/office/drawing/2014/main" id="{1FD68EBC-7D07-4697-B021-80A2A0175648}"/>
                </a:ext>
              </a:extLst>
            </p:cNvPr>
            <p:cNvSpPr txBox="1"/>
            <p:nvPr>
              <p:custDataLst>
                <p:tags r:id="rId14"/>
              </p:custDataLst>
            </p:nvPr>
          </p:nvSpPr>
          <p:spPr>
            <a:xfrm>
              <a:off x="680974" y="3404759"/>
              <a:ext cx="419100" cy="162782"/>
            </a:xfrm>
            <a:prstGeom prst="rect">
              <a:avLst/>
            </a:prstGeom>
            <a:noFill/>
          </p:spPr>
          <p:txBody>
            <a:bodyPr vert="horz" wrap="none" lIns="0" tIns="0" rIns="0" bIns="0" rtlCol="0" anchor="ctr" anchorCtr="0">
              <a:noAutofit/>
            </a:bodyPr>
            <a:lstStyle/>
            <a:p>
              <a:r>
                <a:rPr lang="en-GB" sz="1050" b="1" spc="-12" dirty="0">
                  <a:solidFill>
                    <a:schemeClr val="lt1"/>
                  </a:solidFill>
                  <a:latin typeface="Calibri" panose="020F0502020204030204" pitchFamily="34" charset="0"/>
                </a:rPr>
                <a:t>Week 1</a:t>
              </a:r>
            </a:p>
          </p:txBody>
        </p:sp>
        <p:sp>
          <p:nvSpPr>
            <p:cNvPr id="25" name="OTLSHAPE_TB_00000000000000000000000000000000_TimescaleInterval2">
              <a:extLst>
                <a:ext uri="{FF2B5EF4-FFF2-40B4-BE49-F238E27FC236}">
                  <a16:creationId xmlns:a16="http://schemas.microsoft.com/office/drawing/2014/main" id="{DA6A3497-94A8-451A-840C-CEB31039980F}"/>
                </a:ext>
              </a:extLst>
            </p:cNvPr>
            <p:cNvSpPr txBox="1"/>
            <p:nvPr>
              <p:custDataLst>
                <p:tags r:id="rId15"/>
              </p:custDataLst>
            </p:nvPr>
          </p:nvSpPr>
          <p:spPr>
            <a:xfrm>
              <a:off x="1557331" y="3404759"/>
              <a:ext cx="65836"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2</a:t>
              </a:r>
            </a:p>
          </p:txBody>
        </p:sp>
        <p:sp>
          <p:nvSpPr>
            <p:cNvPr id="26" name="OTLSHAPE_TB_00000000000000000000000000000000_TimescaleInterval3">
              <a:extLst>
                <a:ext uri="{FF2B5EF4-FFF2-40B4-BE49-F238E27FC236}">
                  <a16:creationId xmlns:a16="http://schemas.microsoft.com/office/drawing/2014/main" id="{8D2F972D-4A81-421C-9387-B8CE4C092F1E}"/>
                </a:ext>
              </a:extLst>
            </p:cNvPr>
            <p:cNvSpPr txBox="1"/>
            <p:nvPr>
              <p:custDataLst>
                <p:tags r:id="rId16"/>
              </p:custDataLst>
            </p:nvPr>
          </p:nvSpPr>
          <p:spPr>
            <a:xfrm>
              <a:off x="2433687"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3</a:t>
              </a:r>
            </a:p>
          </p:txBody>
        </p:sp>
        <p:sp>
          <p:nvSpPr>
            <p:cNvPr id="27" name="OTLSHAPE_TB_00000000000000000000000000000000_TimescaleInterval4">
              <a:extLst>
                <a:ext uri="{FF2B5EF4-FFF2-40B4-BE49-F238E27FC236}">
                  <a16:creationId xmlns:a16="http://schemas.microsoft.com/office/drawing/2014/main" id="{4E7463BC-CCA4-45DB-85F8-BFD1D0AE95E4}"/>
                </a:ext>
              </a:extLst>
            </p:cNvPr>
            <p:cNvSpPr txBox="1"/>
            <p:nvPr>
              <p:custDataLst>
                <p:tags r:id="rId17"/>
              </p:custDataLst>
            </p:nvPr>
          </p:nvSpPr>
          <p:spPr>
            <a:xfrm>
              <a:off x="3310044"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4</a:t>
              </a:r>
            </a:p>
          </p:txBody>
        </p:sp>
        <p:sp>
          <p:nvSpPr>
            <p:cNvPr id="28" name="OTLSHAPE_TB_00000000000000000000000000000000_TimescaleInterval5">
              <a:extLst>
                <a:ext uri="{FF2B5EF4-FFF2-40B4-BE49-F238E27FC236}">
                  <a16:creationId xmlns:a16="http://schemas.microsoft.com/office/drawing/2014/main" id="{87D35EB6-A771-42DF-8ACE-0F622BEB5954}"/>
                </a:ext>
              </a:extLst>
            </p:cNvPr>
            <p:cNvSpPr txBox="1"/>
            <p:nvPr>
              <p:custDataLst>
                <p:tags r:id="rId18"/>
              </p:custDataLst>
            </p:nvPr>
          </p:nvSpPr>
          <p:spPr>
            <a:xfrm>
              <a:off x="4186401"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5</a:t>
              </a:r>
            </a:p>
          </p:txBody>
        </p:sp>
        <p:sp>
          <p:nvSpPr>
            <p:cNvPr id="29" name="OTLSHAPE_TB_00000000000000000000000000000000_TimescaleInterval6">
              <a:extLst>
                <a:ext uri="{FF2B5EF4-FFF2-40B4-BE49-F238E27FC236}">
                  <a16:creationId xmlns:a16="http://schemas.microsoft.com/office/drawing/2014/main" id="{56AF811E-CE6F-401F-8F36-DA3C7E9A0C83}"/>
                </a:ext>
              </a:extLst>
            </p:cNvPr>
            <p:cNvSpPr txBox="1"/>
            <p:nvPr>
              <p:custDataLst>
                <p:tags r:id="rId19"/>
              </p:custDataLst>
            </p:nvPr>
          </p:nvSpPr>
          <p:spPr>
            <a:xfrm>
              <a:off x="506275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6</a:t>
              </a:r>
            </a:p>
          </p:txBody>
        </p:sp>
        <p:sp>
          <p:nvSpPr>
            <p:cNvPr id="30" name="OTLSHAPE_TB_00000000000000000000000000000000_TimescaleInterval7">
              <a:extLst>
                <a:ext uri="{FF2B5EF4-FFF2-40B4-BE49-F238E27FC236}">
                  <a16:creationId xmlns:a16="http://schemas.microsoft.com/office/drawing/2014/main" id="{C6B84E01-5693-41C1-859F-DF9C7ED26FCD}"/>
                </a:ext>
              </a:extLst>
            </p:cNvPr>
            <p:cNvSpPr txBox="1"/>
            <p:nvPr>
              <p:custDataLst>
                <p:tags r:id="rId20"/>
              </p:custDataLst>
            </p:nvPr>
          </p:nvSpPr>
          <p:spPr>
            <a:xfrm>
              <a:off x="5939113"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7</a:t>
              </a:r>
            </a:p>
          </p:txBody>
        </p:sp>
        <p:sp>
          <p:nvSpPr>
            <p:cNvPr id="31" name="OTLSHAPE_TB_00000000000000000000000000000000_TimescaleInterval8">
              <a:extLst>
                <a:ext uri="{FF2B5EF4-FFF2-40B4-BE49-F238E27FC236}">
                  <a16:creationId xmlns:a16="http://schemas.microsoft.com/office/drawing/2014/main" id="{2D298C6C-1402-4DEC-929D-8E2E5604E67E}"/>
                </a:ext>
              </a:extLst>
            </p:cNvPr>
            <p:cNvSpPr txBox="1"/>
            <p:nvPr>
              <p:custDataLst>
                <p:tags r:id="rId21"/>
              </p:custDataLst>
            </p:nvPr>
          </p:nvSpPr>
          <p:spPr>
            <a:xfrm>
              <a:off x="6815470"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8</a:t>
              </a:r>
            </a:p>
          </p:txBody>
        </p:sp>
        <p:sp>
          <p:nvSpPr>
            <p:cNvPr id="32" name="OTLSHAPE_TB_00000000000000000000000000000000_TimescaleInterval9">
              <a:extLst>
                <a:ext uri="{FF2B5EF4-FFF2-40B4-BE49-F238E27FC236}">
                  <a16:creationId xmlns:a16="http://schemas.microsoft.com/office/drawing/2014/main" id="{3CB47DE9-1050-4458-9735-0DA4D5E83D09}"/>
                </a:ext>
              </a:extLst>
            </p:cNvPr>
            <p:cNvSpPr txBox="1"/>
            <p:nvPr>
              <p:custDataLst>
                <p:tags r:id="rId22"/>
              </p:custDataLst>
            </p:nvPr>
          </p:nvSpPr>
          <p:spPr>
            <a:xfrm>
              <a:off x="769182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9</a:t>
              </a:r>
            </a:p>
          </p:txBody>
        </p:sp>
        <p:sp>
          <p:nvSpPr>
            <p:cNvPr id="35" name="OTLSHAPE_M_4fee74f0717e4dde91e73221b9c2501f_Title">
              <a:extLst>
                <a:ext uri="{FF2B5EF4-FFF2-40B4-BE49-F238E27FC236}">
                  <a16:creationId xmlns:a16="http://schemas.microsoft.com/office/drawing/2014/main" id="{CDFEB9AA-0ADF-451C-9EFA-31F8D999F802}"/>
                </a:ext>
              </a:extLst>
            </p:cNvPr>
            <p:cNvSpPr txBox="1"/>
            <p:nvPr>
              <p:custDataLst>
                <p:tags r:id="rId23"/>
              </p:custDataLst>
            </p:nvPr>
          </p:nvSpPr>
          <p:spPr>
            <a:xfrm>
              <a:off x="5794867" y="3006886"/>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Demo</a:t>
              </a:r>
            </a:p>
          </p:txBody>
        </p:sp>
        <p:sp>
          <p:nvSpPr>
            <p:cNvPr id="38" name="OTLSHAPE_M_31ea56ec24c3441389f02e1388de8aef_Shape">
              <a:extLst>
                <a:ext uri="{FF2B5EF4-FFF2-40B4-BE49-F238E27FC236}">
                  <a16:creationId xmlns:a16="http://schemas.microsoft.com/office/drawing/2014/main" id="{D7F946AD-5654-4C67-98F6-42860C392F94}"/>
                </a:ext>
              </a:extLst>
            </p:cNvPr>
            <p:cNvSpPr/>
            <p:nvPr>
              <p:custDataLst>
                <p:tags r:id="rId24"/>
              </p:custDataLst>
            </p:nvPr>
          </p:nvSpPr>
          <p:spPr>
            <a:xfrm>
              <a:off x="5889937" y="3210966"/>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4" name="OTLSHAPE_M_809acb9bd4764553815fa5ce577572e4_Shape">
              <a:extLst>
                <a:ext uri="{FF2B5EF4-FFF2-40B4-BE49-F238E27FC236}">
                  <a16:creationId xmlns:a16="http://schemas.microsoft.com/office/drawing/2014/main" id="{3721F22B-3CEC-4522-9DC5-DED8F2862D37}"/>
                </a:ext>
              </a:extLst>
            </p:cNvPr>
            <p:cNvSpPr/>
            <p:nvPr>
              <p:custDataLst>
                <p:tags r:id="rId25"/>
              </p:custDataLst>
            </p:nvPr>
          </p:nvSpPr>
          <p:spPr>
            <a:xfrm>
              <a:off x="1509051" y="3551694"/>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0" name="OTLSHAPE_M_666ff3e9546d4cba801ffa6adbe6cc83_Shape">
              <a:extLst>
                <a:ext uri="{FF2B5EF4-FFF2-40B4-BE49-F238E27FC236}">
                  <a16:creationId xmlns:a16="http://schemas.microsoft.com/office/drawing/2014/main" id="{4A2AA71D-AE57-454F-8357-79C02779F60D}"/>
                </a:ext>
              </a:extLst>
            </p:cNvPr>
            <p:cNvSpPr/>
            <p:nvPr>
              <p:custDataLst>
                <p:tags r:id="rId26"/>
              </p:custDataLst>
            </p:nvPr>
          </p:nvSpPr>
          <p:spPr>
            <a:xfrm>
              <a:off x="2400161" y="3198369"/>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6" name="OTLSHAPE_M_7dbe6379af4548e7b7b49c35896067f6_Shape">
              <a:extLst>
                <a:ext uri="{FF2B5EF4-FFF2-40B4-BE49-F238E27FC236}">
                  <a16:creationId xmlns:a16="http://schemas.microsoft.com/office/drawing/2014/main" id="{86F24867-0682-4D36-BD1E-78102B5AA71C}"/>
                </a:ext>
              </a:extLst>
            </p:cNvPr>
            <p:cNvSpPr/>
            <p:nvPr>
              <p:custDataLst>
                <p:tags r:id="rId27"/>
              </p:custDataLst>
            </p:nvPr>
          </p:nvSpPr>
          <p:spPr>
            <a:xfrm>
              <a:off x="4138935" y="3191876"/>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3" name="OTLSHAPE_T_537301c8be434860a3593caac61a1d74_Shape">
              <a:extLst>
                <a:ext uri="{FF2B5EF4-FFF2-40B4-BE49-F238E27FC236}">
                  <a16:creationId xmlns:a16="http://schemas.microsoft.com/office/drawing/2014/main" id="{366B132D-4CDA-49DB-B803-8F6C11F194AD}"/>
                </a:ext>
              </a:extLst>
            </p:cNvPr>
            <p:cNvSpPr/>
            <p:nvPr>
              <p:custDataLst>
                <p:tags r:id="rId28"/>
              </p:custDataLst>
            </p:nvPr>
          </p:nvSpPr>
          <p:spPr>
            <a:xfrm>
              <a:off x="4204616" y="1101221"/>
              <a:ext cx="2610845" cy="158769"/>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4" name="OTLSHAPE_T_537301c8be434860a3593caac61a1d74_Title">
              <a:extLst>
                <a:ext uri="{FF2B5EF4-FFF2-40B4-BE49-F238E27FC236}">
                  <a16:creationId xmlns:a16="http://schemas.microsoft.com/office/drawing/2014/main" id="{18D3633B-E450-48AA-959A-7BB720288381}"/>
                </a:ext>
              </a:extLst>
            </p:cNvPr>
            <p:cNvSpPr txBox="1"/>
            <p:nvPr>
              <p:custDataLst>
                <p:tags r:id="rId29"/>
              </p:custDataLst>
            </p:nvPr>
          </p:nvSpPr>
          <p:spPr>
            <a:xfrm>
              <a:off x="4204616" y="939039"/>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3</a:t>
              </a:r>
            </a:p>
          </p:txBody>
        </p:sp>
        <p:sp>
          <p:nvSpPr>
            <p:cNvPr id="65" name="OTLSHAPE_T_537301c8be434860a3593caac61a1d74_Duration">
              <a:extLst>
                <a:ext uri="{FF2B5EF4-FFF2-40B4-BE49-F238E27FC236}">
                  <a16:creationId xmlns:a16="http://schemas.microsoft.com/office/drawing/2014/main" id="{D27131BA-E90C-44BD-8F9B-07B3FDBD9FED}"/>
                </a:ext>
              </a:extLst>
            </p:cNvPr>
            <p:cNvSpPr txBox="1"/>
            <p:nvPr>
              <p:custDataLst>
                <p:tags r:id="rId30"/>
              </p:custDataLst>
            </p:nvPr>
          </p:nvSpPr>
          <p:spPr>
            <a:xfrm>
              <a:off x="4204616" y="1254087"/>
              <a:ext cx="295275" cy="126958"/>
            </a:xfrm>
            <a:prstGeom prst="rect">
              <a:avLst/>
            </a:prstGeom>
            <a:noFill/>
          </p:spPr>
          <p:txBody>
            <a:bodyPr vert="horz" wrap="square" lIns="0" tIns="0" rIns="0" bIns="0" rtlCol="0" anchor="ctr" anchorCtr="0">
              <a:spAutoFit/>
            </a:bodyPr>
            <a:lstStyle/>
            <a:p>
              <a:pPr algn="ctr"/>
              <a:r>
                <a:rPr lang="en-GB" sz="825" spc="-8" dirty="0">
                  <a:solidFill>
                    <a:schemeClr val="accent1"/>
                  </a:solidFill>
                  <a:latin typeface="Calibri" panose="020F0502020204030204" pitchFamily="34" charset="0"/>
                </a:rPr>
                <a:t>4 </a:t>
              </a:r>
              <a:r>
                <a:rPr lang="en-GB" sz="825" spc="-8" dirty="0" err="1">
                  <a:solidFill>
                    <a:schemeClr val="accent1"/>
                  </a:solidFill>
                  <a:latin typeface="Calibri" panose="020F0502020204030204" pitchFamily="34" charset="0"/>
                </a:rPr>
                <a:t>wks</a:t>
              </a:r>
              <a:endParaRPr lang="en-GB" sz="825" spc="-8" dirty="0">
                <a:solidFill>
                  <a:schemeClr val="accent1"/>
                </a:solidFill>
                <a:latin typeface="Calibri" panose="020F0502020204030204" pitchFamily="34" charset="0"/>
              </a:endParaRPr>
            </a:p>
          </p:txBody>
        </p:sp>
        <p:sp>
          <p:nvSpPr>
            <p:cNvPr id="66" name="OTLSHAPE_T_537301c8be434860a3593caac61a1d74_JoinedDate">
              <a:extLst>
                <a:ext uri="{FF2B5EF4-FFF2-40B4-BE49-F238E27FC236}">
                  <a16:creationId xmlns:a16="http://schemas.microsoft.com/office/drawing/2014/main" id="{F6A708E7-17E7-453E-847A-C34E5758F0E0}"/>
                </a:ext>
              </a:extLst>
            </p:cNvPr>
            <p:cNvSpPr txBox="1"/>
            <p:nvPr>
              <p:custDataLst>
                <p:tags r:id="rId31"/>
              </p:custDataLst>
            </p:nvPr>
          </p:nvSpPr>
          <p:spPr>
            <a:xfrm>
              <a:off x="5194427" y="1114485"/>
              <a:ext cx="65722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 Apr – 22, Apr</a:t>
              </a:r>
            </a:p>
          </p:txBody>
        </p:sp>
        <p:sp>
          <p:nvSpPr>
            <p:cNvPr id="67" name="OTLSHAPE_T_91d37359fb8646a79be5e3f88ad1e984_Shape">
              <a:extLst>
                <a:ext uri="{FF2B5EF4-FFF2-40B4-BE49-F238E27FC236}">
                  <a16:creationId xmlns:a16="http://schemas.microsoft.com/office/drawing/2014/main" id="{81E2A040-2DC3-4501-AB93-5A83FD36F608}"/>
                </a:ext>
              </a:extLst>
            </p:cNvPr>
            <p:cNvSpPr/>
            <p:nvPr>
              <p:custDataLst>
                <p:tags r:id="rId32"/>
              </p:custDataLst>
            </p:nvPr>
          </p:nvSpPr>
          <p:spPr>
            <a:xfrm>
              <a:off x="2489506" y="1631060"/>
              <a:ext cx="1723890" cy="206075"/>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8" name="OTLSHAPE_T_91d37359fb8646a79be5e3f88ad1e984_Title">
              <a:extLst>
                <a:ext uri="{FF2B5EF4-FFF2-40B4-BE49-F238E27FC236}">
                  <a16:creationId xmlns:a16="http://schemas.microsoft.com/office/drawing/2014/main" id="{484766BB-7463-4AC3-97FA-9FE9CADE799F}"/>
                </a:ext>
              </a:extLst>
            </p:cNvPr>
            <p:cNvSpPr txBox="1"/>
            <p:nvPr>
              <p:custDataLst>
                <p:tags r:id="rId33"/>
              </p:custDataLst>
            </p:nvPr>
          </p:nvSpPr>
          <p:spPr>
            <a:xfrm>
              <a:off x="2489506" y="1468879"/>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2</a:t>
              </a:r>
            </a:p>
          </p:txBody>
        </p:sp>
        <p:sp>
          <p:nvSpPr>
            <p:cNvPr id="69" name="OTLSHAPE_T_91d37359fb8646a79be5e3f88ad1e984_Duration">
              <a:extLst>
                <a:ext uri="{FF2B5EF4-FFF2-40B4-BE49-F238E27FC236}">
                  <a16:creationId xmlns:a16="http://schemas.microsoft.com/office/drawing/2014/main" id="{1830B739-59DB-447C-9252-3E3CC6DFE557}"/>
                </a:ext>
              </a:extLst>
            </p:cNvPr>
            <p:cNvSpPr txBox="1"/>
            <p:nvPr>
              <p:custDataLst>
                <p:tags r:id="rId34"/>
              </p:custDataLst>
            </p:nvPr>
          </p:nvSpPr>
          <p:spPr>
            <a:xfrm>
              <a:off x="2495093" y="1856627"/>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2 </a:t>
              </a:r>
              <a:r>
                <a:rPr lang="en-GB" sz="825" spc="-6" dirty="0" err="1">
                  <a:solidFill>
                    <a:schemeClr val="accent1"/>
                  </a:solidFill>
                  <a:latin typeface="Calibri" panose="020F0502020204030204" pitchFamily="34" charset="0"/>
                </a:rPr>
                <a:t>wks</a:t>
              </a:r>
              <a:endParaRPr lang="en-GB" sz="825" spc="-6" dirty="0">
                <a:solidFill>
                  <a:schemeClr val="accent1"/>
                </a:solidFill>
                <a:latin typeface="Calibri" panose="020F0502020204030204" pitchFamily="34" charset="0"/>
              </a:endParaRPr>
            </a:p>
          </p:txBody>
        </p:sp>
        <p:sp>
          <p:nvSpPr>
            <p:cNvPr id="70" name="OTLSHAPE_T_91d37359fb8646a79be5e3f88ad1e984_JoinedDate">
              <a:extLst>
                <a:ext uri="{FF2B5EF4-FFF2-40B4-BE49-F238E27FC236}">
                  <a16:creationId xmlns:a16="http://schemas.microsoft.com/office/drawing/2014/main" id="{18E84D6D-2A07-46C0-BB05-25962FAC0EB4}"/>
                </a:ext>
              </a:extLst>
            </p:cNvPr>
            <p:cNvSpPr txBox="1"/>
            <p:nvPr>
              <p:custDataLst>
                <p:tags r:id="rId35"/>
              </p:custDataLst>
            </p:nvPr>
          </p:nvSpPr>
          <p:spPr>
            <a:xfrm>
              <a:off x="2968848" y="1659936"/>
              <a:ext cx="829853"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26, Mar – 1, Apr</a:t>
              </a:r>
            </a:p>
          </p:txBody>
        </p:sp>
        <p:sp>
          <p:nvSpPr>
            <p:cNvPr id="71" name="OTLSHAPE_T_d8502c78226543bc8672e994ada88a11_Shape">
              <a:extLst>
                <a:ext uri="{FF2B5EF4-FFF2-40B4-BE49-F238E27FC236}">
                  <a16:creationId xmlns:a16="http://schemas.microsoft.com/office/drawing/2014/main" id="{7686B7C1-75FE-45B1-B17D-F7F756B3530A}"/>
                </a:ext>
              </a:extLst>
            </p:cNvPr>
            <p:cNvSpPr/>
            <p:nvPr>
              <p:custDataLst>
                <p:tags r:id="rId36"/>
              </p:custDataLst>
            </p:nvPr>
          </p:nvSpPr>
          <p:spPr>
            <a:xfrm>
              <a:off x="1581541" y="2108034"/>
              <a:ext cx="930116" cy="161519"/>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TLSHAPE_T_d8502c78226543bc8672e994ada88a11_Title">
              <a:extLst>
                <a:ext uri="{FF2B5EF4-FFF2-40B4-BE49-F238E27FC236}">
                  <a16:creationId xmlns:a16="http://schemas.microsoft.com/office/drawing/2014/main" id="{EC1D1ACD-E20E-4258-996D-BCF2B8999FD1}"/>
                </a:ext>
              </a:extLst>
            </p:cNvPr>
            <p:cNvSpPr txBox="1"/>
            <p:nvPr>
              <p:custDataLst>
                <p:tags r:id="rId37"/>
              </p:custDataLst>
            </p:nvPr>
          </p:nvSpPr>
          <p:spPr>
            <a:xfrm>
              <a:off x="1581540" y="1945852"/>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1</a:t>
              </a:r>
            </a:p>
          </p:txBody>
        </p:sp>
        <p:sp>
          <p:nvSpPr>
            <p:cNvPr id="73" name="OTLSHAPE_T_d8502c78226543bc8672e994ada88a11_Duration">
              <a:extLst>
                <a:ext uri="{FF2B5EF4-FFF2-40B4-BE49-F238E27FC236}">
                  <a16:creationId xmlns:a16="http://schemas.microsoft.com/office/drawing/2014/main" id="{568A4C6A-C396-479B-A008-742AFA6C999C}"/>
                </a:ext>
              </a:extLst>
            </p:cNvPr>
            <p:cNvSpPr txBox="1"/>
            <p:nvPr>
              <p:custDataLst>
                <p:tags r:id="rId38"/>
              </p:custDataLst>
            </p:nvPr>
          </p:nvSpPr>
          <p:spPr>
            <a:xfrm>
              <a:off x="1581540" y="2260900"/>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1 </a:t>
              </a:r>
              <a:r>
                <a:rPr lang="en-GB" sz="825" spc="-6" dirty="0" err="1">
                  <a:solidFill>
                    <a:schemeClr val="accent1"/>
                  </a:solidFill>
                  <a:latin typeface="Calibri" panose="020F0502020204030204" pitchFamily="34" charset="0"/>
                </a:rPr>
                <a:t>wk</a:t>
              </a:r>
              <a:endParaRPr lang="en-GB" sz="825" spc="-6" dirty="0">
                <a:solidFill>
                  <a:schemeClr val="accent1"/>
                </a:solidFill>
                <a:latin typeface="Calibri" panose="020F0502020204030204" pitchFamily="34" charset="0"/>
              </a:endParaRPr>
            </a:p>
          </p:txBody>
        </p:sp>
        <p:sp>
          <p:nvSpPr>
            <p:cNvPr id="74" name="OTLSHAPE_T_d8502c78226543bc8672e994ada88a11_JoinedDate">
              <a:extLst>
                <a:ext uri="{FF2B5EF4-FFF2-40B4-BE49-F238E27FC236}">
                  <a16:creationId xmlns:a16="http://schemas.microsoft.com/office/drawing/2014/main" id="{F3C741CD-99F7-4F09-B38B-ECF86AE33EB0}"/>
                </a:ext>
              </a:extLst>
            </p:cNvPr>
            <p:cNvSpPr txBox="1"/>
            <p:nvPr>
              <p:custDataLst>
                <p:tags r:id="rId39"/>
              </p:custDataLst>
            </p:nvPr>
          </p:nvSpPr>
          <p:spPr>
            <a:xfrm>
              <a:off x="1657659" y="2138269"/>
              <a:ext cx="86410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19, Mar – 25, Mar</a:t>
              </a:r>
            </a:p>
          </p:txBody>
        </p:sp>
        <p:sp>
          <p:nvSpPr>
            <p:cNvPr id="75" name="OTLSHAPE_T_000a92dd9b124873a0da1178375d72a8_Shape">
              <a:extLst>
                <a:ext uri="{FF2B5EF4-FFF2-40B4-BE49-F238E27FC236}">
                  <a16:creationId xmlns:a16="http://schemas.microsoft.com/office/drawing/2014/main" id="{FB46CE2D-7C02-4951-B916-E98B9CD5728A}"/>
                </a:ext>
              </a:extLst>
            </p:cNvPr>
            <p:cNvSpPr/>
            <p:nvPr>
              <p:custDataLst>
                <p:tags r:id="rId40"/>
              </p:custDataLst>
            </p:nvPr>
          </p:nvSpPr>
          <p:spPr>
            <a:xfrm>
              <a:off x="675080" y="2555303"/>
              <a:ext cx="901244" cy="115193"/>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6" name="OTLSHAPE_T_000a92dd9b124873a0da1178375d72a8_Title">
              <a:extLst>
                <a:ext uri="{FF2B5EF4-FFF2-40B4-BE49-F238E27FC236}">
                  <a16:creationId xmlns:a16="http://schemas.microsoft.com/office/drawing/2014/main" id="{095D9BDC-C8ED-4B26-BB81-12A95FCFB845}"/>
                </a:ext>
              </a:extLst>
            </p:cNvPr>
            <p:cNvSpPr txBox="1"/>
            <p:nvPr>
              <p:custDataLst>
                <p:tags r:id="rId41"/>
              </p:custDataLst>
            </p:nvPr>
          </p:nvSpPr>
          <p:spPr>
            <a:xfrm>
              <a:off x="675080" y="2393121"/>
              <a:ext cx="584253"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Planning</a:t>
              </a:r>
            </a:p>
          </p:txBody>
        </p:sp>
        <p:sp>
          <p:nvSpPr>
            <p:cNvPr id="78" name="OTLSHAPE_T_000a92dd9b124873a0da1178375d72a8_JoinedDate">
              <a:extLst>
                <a:ext uri="{FF2B5EF4-FFF2-40B4-BE49-F238E27FC236}">
                  <a16:creationId xmlns:a16="http://schemas.microsoft.com/office/drawing/2014/main" id="{0BF09A8C-D51D-4439-9CEE-1E5AAAD42AB2}"/>
                </a:ext>
              </a:extLst>
            </p:cNvPr>
            <p:cNvSpPr txBox="1"/>
            <p:nvPr>
              <p:custDataLst>
                <p:tags r:id="rId42"/>
              </p:custDataLst>
            </p:nvPr>
          </p:nvSpPr>
          <p:spPr>
            <a:xfrm>
              <a:off x="789362" y="2556921"/>
              <a:ext cx="727049"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4, Mar – 18, Mar</a:t>
              </a:r>
            </a:p>
          </p:txBody>
        </p:sp>
        <p:sp>
          <p:nvSpPr>
            <p:cNvPr id="5" name="TextBox 4">
              <a:extLst>
                <a:ext uri="{FF2B5EF4-FFF2-40B4-BE49-F238E27FC236}">
                  <a16:creationId xmlns:a16="http://schemas.microsoft.com/office/drawing/2014/main" id="{8937AF88-F073-402C-AB43-975B02CA6E8C}"/>
                </a:ext>
              </a:extLst>
            </p:cNvPr>
            <p:cNvSpPr txBox="1"/>
            <p:nvPr/>
          </p:nvSpPr>
          <p:spPr>
            <a:xfrm>
              <a:off x="691480" y="3940837"/>
              <a:ext cx="1914559" cy="415498"/>
            </a:xfrm>
            <a:prstGeom prst="rect">
              <a:avLst/>
            </a:prstGeom>
            <a:noFill/>
          </p:spPr>
          <p:txBody>
            <a:bodyPr wrap="square" rtlCol="0">
              <a:spAutoFit/>
            </a:bodyPr>
            <a:lstStyle/>
            <a:p>
              <a:r>
                <a:rPr lang="en-US" altLang="ko-KR" sz="1050" dirty="0"/>
                <a:t>Creating QR code and Implementing party system </a:t>
              </a:r>
              <a:endParaRPr lang="ko-KR" altLang="en-US" sz="1050" dirty="0"/>
            </a:p>
          </p:txBody>
        </p:sp>
        <p:sp>
          <p:nvSpPr>
            <p:cNvPr id="82" name="TextBox 81">
              <a:extLst>
                <a:ext uri="{FF2B5EF4-FFF2-40B4-BE49-F238E27FC236}">
                  <a16:creationId xmlns:a16="http://schemas.microsoft.com/office/drawing/2014/main" id="{AB0EDD6B-EA9D-4BFC-BD15-A435B18931DF}"/>
                </a:ext>
              </a:extLst>
            </p:cNvPr>
            <p:cNvSpPr txBox="1"/>
            <p:nvPr/>
          </p:nvSpPr>
          <p:spPr>
            <a:xfrm>
              <a:off x="2416715" y="2799137"/>
              <a:ext cx="1769686" cy="415498"/>
            </a:xfrm>
            <a:prstGeom prst="rect">
              <a:avLst/>
            </a:prstGeom>
            <a:noFill/>
          </p:spPr>
          <p:txBody>
            <a:bodyPr wrap="square" rtlCol="0">
              <a:spAutoFit/>
            </a:bodyPr>
            <a:lstStyle/>
            <a:p>
              <a:r>
                <a:rPr lang="en-US" altLang="ko-KR" sz="1050" dirty="0"/>
                <a:t>Crawling menu and Creating database</a:t>
              </a:r>
              <a:endParaRPr lang="ko-KR" altLang="en-US" sz="1050" dirty="0"/>
            </a:p>
          </p:txBody>
        </p:sp>
        <p:sp>
          <p:nvSpPr>
            <p:cNvPr id="84" name="TextBox 83">
              <a:extLst>
                <a:ext uri="{FF2B5EF4-FFF2-40B4-BE49-F238E27FC236}">
                  <a16:creationId xmlns:a16="http://schemas.microsoft.com/office/drawing/2014/main" id="{73549547-67FD-4FD3-83E3-30AD8AB8B8BD}"/>
                </a:ext>
              </a:extLst>
            </p:cNvPr>
            <p:cNvSpPr txBox="1"/>
            <p:nvPr/>
          </p:nvSpPr>
          <p:spPr>
            <a:xfrm>
              <a:off x="4203502" y="2713266"/>
              <a:ext cx="1769686" cy="577081"/>
            </a:xfrm>
            <a:prstGeom prst="rect">
              <a:avLst/>
            </a:prstGeom>
            <a:noFill/>
          </p:spPr>
          <p:txBody>
            <a:bodyPr wrap="square" rtlCol="0">
              <a:spAutoFit/>
            </a:bodyPr>
            <a:lstStyle/>
            <a:p>
              <a:r>
                <a:rPr lang="en-US" altLang="ko-KR" sz="1050" dirty="0"/>
                <a:t>Menu selecting and Implementing ordering </a:t>
              </a:r>
              <a:r>
                <a:rPr lang="en-US" altLang="ko-KR" sz="1050" dirty="0" err="1"/>
                <a:t>byToss</a:t>
              </a:r>
              <a:r>
                <a:rPr lang="en-US" altLang="ko-KR" sz="1050" dirty="0"/>
                <a:t> </a:t>
              </a:r>
              <a:r>
                <a:rPr lang="en-US" altLang="ko-KR" sz="1050" dirty="0" err="1"/>
                <a:t>Api</a:t>
              </a:r>
              <a:endParaRPr lang="ko-KR" altLang="en-US" sz="1050" dirty="0"/>
            </a:p>
          </p:txBody>
        </p:sp>
        <p:sp>
          <p:nvSpPr>
            <p:cNvPr id="54" name="OTLSHAPE_TB_00000000000000000000000000000000_ElapsedTime">
              <a:extLst>
                <a:ext uri="{FF2B5EF4-FFF2-40B4-BE49-F238E27FC236}">
                  <a16:creationId xmlns:a16="http://schemas.microsoft.com/office/drawing/2014/main" id="{D373BA36-DE8E-46DF-BBB2-C40A6920F61D}"/>
                </a:ext>
              </a:extLst>
            </p:cNvPr>
            <p:cNvSpPr/>
            <p:nvPr>
              <p:custDataLst>
                <p:tags r:id="rId43"/>
              </p:custDataLst>
            </p:nvPr>
          </p:nvSpPr>
          <p:spPr>
            <a:xfrm>
              <a:off x="6806072" y="3343274"/>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5" name="OTLSHAPE_M_7dbe6379af4548e7b7b49c35896067f6_Shape">
              <a:extLst>
                <a:ext uri="{FF2B5EF4-FFF2-40B4-BE49-F238E27FC236}">
                  <a16:creationId xmlns:a16="http://schemas.microsoft.com/office/drawing/2014/main" id="{5E73BABF-4B8C-4F95-A3E3-505DF2D1C84E}"/>
                </a:ext>
              </a:extLst>
            </p:cNvPr>
            <p:cNvSpPr/>
            <p:nvPr>
              <p:custDataLst>
                <p:tags r:id="rId44"/>
              </p:custDataLst>
            </p:nvPr>
          </p:nvSpPr>
          <p:spPr>
            <a:xfrm>
              <a:off x="7207820" y="3222733"/>
              <a:ext cx="171450" cy="190500"/>
            </a:xfrm>
            <a:prstGeom prst="diamond">
              <a:avLst/>
            </a:prstGeom>
            <a:solidFill>
              <a:srgbClr val="FF0000"/>
            </a:solidFill>
            <a:ln w="12700" cap="flat" cmpd="sng" algn="ctr">
              <a:noFill/>
              <a:prstDash val="solid"/>
              <a:miter lim="800000"/>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57" name="OTLSHAPE_M_809acb9bd4764553815fa5ce577572e4_Connector1">
              <a:extLst>
                <a:ext uri="{FF2B5EF4-FFF2-40B4-BE49-F238E27FC236}">
                  <a16:creationId xmlns:a16="http://schemas.microsoft.com/office/drawing/2014/main" id="{3C8AB998-C580-4454-95D7-9FA23DFFF615}"/>
                </a:ext>
              </a:extLst>
            </p:cNvPr>
            <p:cNvCxnSpPr>
              <a:cxnSpLocks/>
            </p:cNvCxnSpPr>
            <p:nvPr>
              <p:custDataLst>
                <p:tags r:id="rId45"/>
              </p:custDataLst>
            </p:nvPr>
          </p:nvCxnSpPr>
          <p:spPr>
            <a:xfrm>
              <a:off x="7293545" y="2972150"/>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TLSHAPE_M_4fee74f0717e4dde91e73221b9c2501f_Title">
              <a:extLst>
                <a:ext uri="{FF2B5EF4-FFF2-40B4-BE49-F238E27FC236}">
                  <a16:creationId xmlns:a16="http://schemas.microsoft.com/office/drawing/2014/main" id="{D249D287-0ABE-4609-AE4D-604DD1ABACF1}"/>
                </a:ext>
              </a:extLst>
            </p:cNvPr>
            <p:cNvSpPr txBox="1"/>
            <p:nvPr>
              <p:custDataLst>
                <p:tags r:id="rId46"/>
              </p:custDataLst>
            </p:nvPr>
          </p:nvSpPr>
          <p:spPr>
            <a:xfrm>
              <a:off x="7050657" y="2857997"/>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Midterm</a:t>
              </a:r>
            </a:p>
          </p:txBody>
        </p:sp>
      </p:grpSp>
    </p:spTree>
    <p:extLst>
      <p:ext uri="{BB962C8B-B14F-4D97-AF65-F5344CB8AC3E}">
        <p14:creationId xmlns:p14="http://schemas.microsoft.com/office/powerpoint/2010/main" val="420456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257FE358-E49D-4E3D-BE90-D56F67A0068E}"/>
              </a:ext>
            </a:extLst>
          </p:cNvPr>
          <p:cNvSpPr>
            <a:spLocks noGrp="1"/>
          </p:cNvSpPr>
          <p:nvPr>
            <p:ph type="sldNum" sz="quarter" idx="12"/>
          </p:nvPr>
        </p:nvSpPr>
        <p:spPr/>
        <p:txBody>
          <a:bodyPr/>
          <a:lstStyle/>
          <a:p>
            <a:fld id="{5B259CC6-7B72-4137-928D-D85C24DCBB66}" type="slidenum">
              <a:rPr lang="en-US" smtClean="0"/>
              <a:t>9</a:t>
            </a:fld>
            <a:endParaRPr lang="en-US"/>
          </a:p>
        </p:txBody>
      </p:sp>
      <p:sp>
        <p:nvSpPr>
          <p:cNvPr id="4" name="Google Shape;98;p19">
            <a:extLst>
              <a:ext uri="{FF2B5EF4-FFF2-40B4-BE49-F238E27FC236}">
                <a16:creationId xmlns:a16="http://schemas.microsoft.com/office/drawing/2014/main" id="{4E25CECD-1CC1-42A1-9E4A-8B0160CBE68E}"/>
              </a:ext>
            </a:extLst>
          </p:cNvPr>
          <p:cNvSpPr txBox="1">
            <a:spLocks/>
          </p:cNvSpPr>
          <p:nvPr/>
        </p:nvSpPr>
        <p:spPr>
          <a:xfrm>
            <a:off x="457199" y="346841"/>
            <a:ext cx="8174421" cy="62273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US" altLang="ko-KR" sz="3600" dirty="0">
                <a:solidFill>
                  <a:srgbClr val="305178"/>
                </a:solidFill>
              </a:rPr>
              <a:t>Project Schedules</a:t>
            </a:r>
            <a:endParaRPr lang="en-US" sz="3600" dirty="0">
              <a:solidFill>
                <a:srgbClr val="305178"/>
              </a:solidFill>
            </a:endParaRPr>
          </a:p>
        </p:txBody>
      </p:sp>
      <p:grpSp>
        <p:nvGrpSpPr>
          <p:cNvPr id="94" name="그룹 93">
            <a:extLst>
              <a:ext uri="{FF2B5EF4-FFF2-40B4-BE49-F238E27FC236}">
                <a16:creationId xmlns:a16="http://schemas.microsoft.com/office/drawing/2014/main" id="{7452CDBC-7BBE-4F21-AB73-AF29C7DBF747}"/>
              </a:ext>
            </a:extLst>
          </p:cNvPr>
          <p:cNvGrpSpPr/>
          <p:nvPr/>
        </p:nvGrpSpPr>
        <p:grpSpPr>
          <a:xfrm>
            <a:off x="457199" y="1945852"/>
            <a:ext cx="8072375" cy="2424402"/>
            <a:chOff x="457199" y="1945852"/>
            <a:chExt cx="8072375" cy="2424402"/>
          </a:xfrm>
        </p:grpSpPr>
        <p:cxnSp>
          <p:nvCxnSpPr>
            <p:cNvPr id="85" name="OTLSHAPE_T_000a92dd9b124873a0da1178375d72a8_LeftVerticalConnector1">
              <a:extLst>
                <a:ext uri="{FF2B5EF4-FFF2-40B4-BE49-F238E27FC236}">
                  <a16:creationId xmlns:a16="http://schemas.microsoft.com/office/drawing/2014/main" id="{1A340AD0-5C96-4A99-AA0C-B6A9E0C2DCF0}"/>
                </a:ext>
              </a:extLst>
            </p:cNvPr>
            <p:cNvCxnSpPr/>
            <p:nvPr>
              <p:custDataLst>
                <p:tags r:id="rId1"/>
              </p:custDataLst>
            </p:nvPr>
          </p:nvCxnSpPr>
          <p:spPr>
            <a:xfrm>
              <a:off x="2494026" y="2670496"/>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OTLSHAPE_M_809acb9bd4764553815fa5ce577572e4_Connector1">
              <a:extLst>
                <a:ext uri="{FF2B5EF4-FFF2-40B4-BE49-F238E27FC236}">
                  <a16:creationId xmlns:a16="http://schemas.microsoft.com/office/drawing/2014/main" id="{64231C01-13CB-475A-B306-22A980D500E2}"/>
                </a:ext>
              </a:extLst>
            </p:cNvPr>
            <p:cNvCxnSpPr>
              <a:cxnSpLocks/>
            </p:cNvCxnSpPr>
            <p:nvPr>
              <p:custDataLst>
                <p:tags r:id="rId2"/>
              </p:custDataLst>
            </p:nvPr>
          </p:nvCxnSpPr>
          <p:spPr>
            <a:xfrm>
              <a:off x="709929" y="3705818"/>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OTLSHAPE_T_000a92dd9b124873a0da1178375d72a8_LeftVerticalConnector1">
              <a:extLst>
                <a:ext uri="{FF2B5EF4-FFF2-40B4-BE49-F238E27FC236}">
                  <a16:creationId xmlns:a16="http://schemas.microsoft.com/office/drawing/2014/main" id="{BA98CA39-A565-4737-8769-BE8D95B6BF5B}"/>
                </a:ext>
              </a:extLst>
            </p:cNvPr>
            <p:cNvCxnSpPr/>
            <p:nvPr>
              <p:custDataLst>
                <p:tags r:id="rId3"/>
              </p:custDataLst>
            </p:nvPr>
          </p:nvCxnSpPr>
          <p:spPr>
            <a:xfrm>
              <a:off x="675080" y="2631504"/>
              <a:ext cx="0" cy="711772"/>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T_d8502c78226543bc8672e994ada88a11_LeftVerticalConnector1">
              <a:extLst>
                <a:ext uri="{FF2B5EF4-FFF2-40B4-BE49-F238E27FC236}">
                  <a16:creationId xmlns:a16="http://schemas.microsoft.com/office/drawing/2014/main" id="{E3B27078-A082-4085-82C9-D6FD5AF182E1}"/>
                </a:ext>
              </a:extLst>
            </p:cNvPr>
            <p:cNvCxnSpPr/>
            <p:nvPr>
              <p:custDataLst>
                <p:tags r:id="rId4"/>
              </p:custDataLst>
            </p:nvPr>
          </p:nvCxnSpPr>
          <p:spPr>
            <a:xfrm>
              <a:off x="2495932" y="2184234"/>
              <a:ext cx="0" cy="1173893"/>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_91d37359fb8646a79be5e3f88ad1e984_LeftVerticalConnector2">
              <a:extLst>
                <a:ext uri="{FF2B5EF4-FFF2-40B4-BE49-F238E27FC236}">
                  <a16:creationId xmlns:a16="http://schemas.microsoft.com/office/drawing/2014/main" id="{AF4E3BCB-180E-4EDF-B0BD-1060C3E2B43A}"/>
                </a:ext>
              </a:extLst>
            </p:cNvPr>
            <p:cNvCxnSpPr/>
            <p:nvPr>
              <p:custDataLst>
                <p:tags r:id="rId5"/>
              </p:custDataLst>
            </p:nvPr>
          </p:nvCxnSpPr>
          <p:spPr>
            <a:xfrm>
              <a:off x="5989241" y="2294811"/>
              <a:ext cx="0" cy="1109948"/>
            </a:xfrm>
            <a:prstGeom prst="line">
              <a:avLst/>
            </a:prstGeom>
            <a:ln w="9525"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TLSHAPE_TB_00000000000000000000000000000000_ScaleContainer">
              <a:extLst>
                <a:ext uri="{FF2B5EF4-FFF2-40B4-BE49-F238E27FC236}">
                  <a16:creationId xmlns:a16="http://schemas.microsoft.com/office/drawing/2014/main" id="{22432BA5-D3F1-4AEA-8850-BF6A6A0EA1BC}"/>
                </a:ext>
              </a:extLst>
            </p:cNvPr>
            <p:cNvSpPr/>
            <p:nvPr>
              <p:custDataLst>
                <p:tags r:id="rId6"/>
              </p:custDataLst>
            </p:nvPr>
          </p:nvSpPr>
          <p:spPr>
            <a:xfrm>
              <a:off x="633349" y="3343275"/>
              <a:ext cx="7896225" cy="28575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4" name="OTLSHAPE_TB_00000000000000000000000000000000_TimescaleInterval1">
              <a:extLst>
                <a:ext uri="{FF2B5EF4-FFF2-40B4-BE49-F238E27FC236}">
                  <a16:creationId xmlns:a16="http://schemas.microsoft.com/office/drawing/2014/main" id="{1FD68EBC-7D07-4697-B021-80A2A0175648}"/>
                </a:ext>
              </a:extLst>
            </p:cNvPr>
            <p:cNvSpPr txBox="1"/>
            <p:nvPr>
              <p:custDataLst>
                <p:tags r:id="rId7"/>
              </p:custDataLst>
            </p:nvPr>
          </p:nvSpPr>
          <p:spPr>
            <a:xfrm>
              <a:off x="680974" y="3404759"/>
              <a:ext cx="419100" cy="162782"/>
            </a:xfrm>
            <a:prstGeom prst="rect">
              <a:avLst/>
            </a:prstGeom>
            <a:noFill/>
          </p:spPr>
          <p:txBody>
            <a:bodyPr vert="horz" wrap="none" lIns="0" tIns="0" rIns="0" bIns="0" rtlCol="0" anchor="ctr" anchorCtr="0">
              <a:noAutofit/>
            </a:bodyPr>
            <a:lstStyle/>
            <a:p>
              <a:r>
                <a:rPr lang="en-GB" sz="1050" b="1" spc="-12" dirty="0">
                  <a:solidFill>
                    <a:schemeClr val="lt1"/>
                  </a:solidFill>
                  <a:latin typeface="Calibri" panose="020F0502020204030204" pitchFamily="34" charset="0"/>
                </a:rPr>
                <a:t>9</a:t>
              </a:r>
            </a:p>
          </p:txBody>
        </p:sp>
        <p:sp>
          <p:nvSpPr>
            <p:cNvPr id="25" name="OTLSHAPE_TB_00000000000000000000000000000000_TimescaleInterval2">
              <a:extLst>
                <a:ext uri="{FF2B5EF4-FFF2-40B4-BE49-F238E27FC236}">
                  <a16:creationId xmlns:a16="http://schemas.microsoft.com/office/drawing/2014/main" id="{DA6A3497-94A8-451A-840C-CEB31039980F}"/>
                </a:ext>
              </a:extLst>
            </p:cNvPr>
            <p:cNvSpPr txBox="1"/>
            <p:nvPr>
              <p:custDataLst>
                <p:tags r:id="rId8"/>
              </p:custDataLst>
            </p:nvPr>
          </p:nvSpPr>
          <p:spPr>
            <a:xfrm>
              <a:off x="1557331" y="3404759"/>
              <a:ext cx="65836"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10</a:t>
              </a:r>
            </a:p>
          </p:txBody>
        </p:sp>
        <p:sp>
          <p:nvSpPr>
            <p:cNvPr id="26" name="OTLSHAPE_TB_00000000000000000000000000000000_TimescaleInterval3">
              <a:extLst>
                <a:ext uri="{FF2B5EF4-FFF2-40B4-BE49-F238E27FC236}">
                  <a16:creationId xmlns:a16="http://schemas.microsoft.com/office/drawing/2014/main" id="{8D2F972D-4A81-421C-9387-B8CE4C092F1E}"/>
                </a:ext>
              </a:extLst>
            </p:cNvPr>
            <p:cNvSpPr txBox="1"/>
            <p:nvPr>
              <p:custDataLst>
                <p:tags r:id="rId9"/>
              </p:custDataLst>
            </p:nvPr>
          </p:nvSpPr>
          <p:spPr>
            <a:xfrm>
              <a:off x="2433687"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11</a:t>
              </a:r>
            </a:p>
          </p:txBody>
        </p:sp>
        <p:sp>
          <p:nvSpPr>
            <p:cNvPr id="27" name="OTLSHAPE_TB_00000000000000000000000000000000_TimescaleInterval4">
              <a:extLst>
                <a:ext uri="{FF2B5EF4-FFF2-40B4-BE49-F238E27FC236}">
                  <a16:creationId xmlns:a16="http://schemas.microsoft.com/office/drawing/2014/main" id="{4E7463BC-CCA4-45DB-85F8-BFD1D0AE95E4}"/>
                </a:ext>
              </a:extLst>
            </p:cNvPr>
            <p:cNvSpPr txBox="1"/>
            <p:nvPr>
              <p:custDataLst>
                <p:tags r:id="rId10"/>
              </p:custDataLst>
            </p:nvPr>
          </p:nvSpPr>
          <p:spPr>
            <a:xfrm>
              <a:off x="3310044"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12</a:t>
              </a:r>
            </a:p>
          </p:txBody>
        </p:sp>
        <p:sp>
          <p:nvSpPr>
            <p:cNvPr id="28" name="OTLSHAPE_TB_00000000000000000000000000000000_TimescaleInterval5">
              <a:extLst>
                <a:ext uri="{FF2B5EF4-FFF2-40B4-BE49-F238E27FC236}">
                  <a16:creationId xmlns:a16="http://schemas.microsoft.com/office/drawing/2014/main" id="{87D35EB6-A771-42DF-8ACE-0F622BEB5954}"/>
                </a:ext>
              </a:extLst>
            </p:cNvPr>
            <p:cNvSpPr txBox="1"/>
            <p:nvPr>
              <p:custDataLst>
                <p:tags r:id="rId11"/>
              </p:custDataLst>
            </p:nvPr>
          </p:nvSpPr>
          <p:spPr>
            <a:xfrm>
              <a:off x="4186401"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13</a:t>
              </a:r>
            </a:p>
          </p:txBody>
        </p:sp>
        <p:sp>
          <p:nvSpPr>
            <p:cNvPr id="29" name="OTLSHAPE_TB_00000000000000000000000000000000_TimescaleInterval6">
              <a:extLst>
                <a:ext uri="{FF2B5EF4-FFF2-40B4-BE49-F238E27FC236}">
                  <a16:creationId xmlns:a16="http://schemas.microsoft.com/office/drawing/2014/main" id="{56AF811E-CE6F-401F-8F36-DA3C7E9A0C83}"/>
                </a:ext>
              </a:extLst>
            </p:cNvPr>
            <p:cNvSpPr txBox="1"/>
            <p:nvPr>
              <p:custDataLst>
                <p:tags r:id="rId12"/>
              </p:custDataLst>
            </p:nvPr>
          </p:nvSpPr>
          <p:spPr>
            <a:xfrm>
              <a:off x="5062756"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14</a:t>
              </a:r>
            </a:p>
          </p:txBody>
        </p:sp>
        <p:sp>
          <p:nvSpPr>
            <p:cNvPr id="30" name="OTLSHAPE_TB_00000000000000000000000000000000_TimescaleInterval7">
              <a:extLst>
                <a:ext uri="{FF2B5EF4-FFF2-40B4-BE49-F238E27FC236}">
                  <a16:creationId xmlns:a16="http://schemas.microsoft.com/office/drawing/2014/main" id="{C6B84E01-5693-41C1-859F-DF9C7ED26FCD}"/>
                </a:ext>
              </a:extLst>
            </p:cNvPr>
            <p:cNvSpPr txBox="1"/>
            <p:nvPr>
              <p:custDataLst>
                <p:tags r:id="rId13"/>
              </p:custDataLst>
            </p:nvPr>
          </p:nvSpPr>
          <p:spPr>
            <a:xfrm>
              <a:off x="5939113"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15</a:t>
              </a:r>
            </a:p>
          </p:txBody>
        </p:sp>
        <p:sp>
          <p:nvSpPr>
            <p:cNvPr id="31" name="OTLSHAPE_TB_00000000000000000000000000000000_TimescaleInterval8">
              <a:extLst>
                <a:ext uri="{FF2B5EF4-FFF2-40B4-BE49-F238E27FC236}">
                  <a16:creationId xmlns:a16="http://schemas.microsoft.com/office/drawing/2014/main" id="{2D298C6C-1402-4DEC-929D-8E2E5604E67E}"/>
                </a:ext>
              </a:extLst>
            </p:cNvPr>
            <p:cNvSpPr txBox="1"/>
            <p:nvPr>
              <p:custDataLst>
                <p:tags r:id="rId14"/>
              </p:custDataLst>
            </p:nvPr>
          </p:nvSpPr>
          <p:spPr>
            <a:xfrm>
              <a:off x="6815470" y="3404759"/>
              <a:ext cx="131671" cy="162782"/>
            </a:xfrm>
            <a:prstGeom prst="rect">
              <a:avLst/>
            </a:prstGeom>
            <a:noFill/>
          </p:spPr>
          <p:txBody>
            <a:bodyPr vert="horz" wrap="none" lIns="0" tIns="0" rIns="0" bIns="0" rtlCol="0" anchor="ctr" anchorCtr="0">
              <a:noAutofit/>
            </a:bodyPr>
            <a:lstStyle/>
            <a:p>
              <a:r>
                <a:rPr lang="en-GB" sz="1050" b="1" spc="-23" dirty="0">
                  <a:solidFill>
                    <a:schemeClr val="lt1"/>
                  </a:solidFill>
                  <a:latin typeface="Calibri" panose="020F0502020204030204" pitchFamily="34" charset="0"/>
                </a:rPr>
                <a:t>16</a:t>
              </a:r>
            </a:p>
          </p:txBody>
        </p:sp>
        <p:sp>
          <p:nvSpPr>
            <p:cNvPr id="32" name="OTLSHAPE_TB_00000000000000000000000000000000_TimescaleInterval9">
              <a:extLst>
                <a:ext uri="{FF2B5EF4-FFF2-40B4-BE49-F238E27FC236}">
                  <a16:creationId xmlns:a16="http://schemas.microsoft.com/office/drawing/2014/main" id="{3CB47DE9-1050-4458-9735-0DA4D5E83D09}"/>
                </a:ext>
              </a:extLst>
            </p:cNvPr>
            <p:cNvSpPr txBox="1"/>
            <p:nvPr>
              <p:custDataLst>
                <p:tags r:id="rId15"/>
              </p:custDataLst>
            </p:nvPr>
          </p:nvSpPr>
          <p:spPr>
            <a:xfrm>
              <a:off x="7691826" y="3404759"/>
              <a:ext cx="131671" cy="162782"/>
            </a:xfrm>
            <a:prstGeom prst="rect">
              <a:avLst/>
            </a:prstGeom>
            <a:noFill/>
          </p:spPr>
          <p:txBody>
            <a:bodyPr vert="horz" wrap="none" lIns="0" tIns="0" rIns="0" bIns="0" rtlCol="0" anchor="ctr" anchorCtr="0">
              <a:noAutofit/>
            </a:bodyPr>
            <a:lstStyle/>
            <a:p>
              <a:endParaRPr lang="en-GB" sz="1050" b="1" spc="-23" dirty="0">
                <a:solidFill>
                  <a:schemeClr val="lt1"/>
                </a:solidFill>
                <a:latin typeface="Calibri" panose="020F0502020204030204" pitchFamily="34" charset="0"/>
              </a:endParaRPr>
            </a:p>
          </p:txBody>
        </p:sp>
        <p:sp>
          <p:nvSpPr>
            <p:cNvPr id="38" name="OTLSHAPE_M_31ea56ec24c3441389f02e1388de8aef_Shape">
              <a:extLst>
                <a:ext uri="{FF2B5EF4-FFF2-40B4-BE49-F238E27FC236}">
                  <a16:creationId xmlns:a16="http://schemas.microsoft.com/office/drawing/2014/main" id="{D7F946AD-5654-4C67-98F6-42860C392F94}"/>
                </a:ext>
              </a:extLst>
            </p:cNvPr>
            <p:cNvSpPr/>
            <p:nvPr>
              <p:custDataLst>
                <p:tags r:id="rId16"/>
              </p:custDataLst>
            </p:nvPr>
          </p:nvSpPr>
          <p:spPr>
            <a:xfrm>
              <a:off x="5057597" y="3189102"/>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4" name="OTLSHAPE_M_809acb9bd4764553815fa5ce577572e4_Shape">
              <a:extLst>
                <a:ext uri="{FF2B5EF4-FFF2-40B4-BE49-F238E27FC236}">
                  <a16:creationId xmlns:a16="http://schemas.microsoft.com/office/drawing/2014/main" id="{3721F22B-3CEC-4522-9DC5-DED8F2862D37}"/>
                </a:ext>
              </a:extLst>
            </p:cNvPr>
            <p:cNvSpPr/>
            <p:nvPr>
              <p:custDataLst>
                <p:tags r:id="rId17"/>
              </p:custDataLst>
            </p:nvPr>
          </p:nvSpPr>
          <p:spPr>
            <a:xfrm>
              <a:off x="633349" y="3558111"/>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6" name="OTLSHAPE_M_7dbe6379af4548e7b7b49c35896067f6_Shape">
              <a:extLst>
                <a:ext uri="{FF2B5EF4-FFF2-40B4-BE49-F238E27FC236}">
                  <a16:creationId xmlns:a16="http://schemas.microsoft.com/office/drawing/2014/main" id="{86F24867-0682-4D36-BD1E-78102B5AA71C}"/>
                </a:ext>
              </a:extLst>
            </p:cNvPr>
            <p:cNvSpPr/>
            <p:nvPr>
              <p:custDataLst>
                <p:tags r:id="rId18"/>
              </p:custDataLst>
            </p:nvPr>
          </p:nvSpPr>
          <p:spPr>
            <a:xfrm>
              <a:off x="2436770" y="3569259"/>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9" name="OTLSHAPE_M_199b13988ac04c1ca5a74ba389271ac1_Shape">
              <a:extLst>
                <a:ext uri="{FF2B5EF4-FFF2-40B4-BE49-F238E27FC236}">
                  <a16:creationId xmlns:a16="http://schemas.microsoft.com/office/drawing/2014/main" id="{4DDDBC4A-3C4B-4338-A399-F4D513CB874D}"/>
                </a:ext>
              </a:extLst>
            </p:cNvPr>
            <p:cNvSpPr/>
            <p:nvPr>
              <p:custDataLst>
                <p:tags r:id="rId19"/>
              </p:custDataLst>
            </p:nvPr>
          </p:nvSpPr>
          <p:spPr>
            <a:xfrm>
              <a:off x="6337729" y="3601576"/>
              <a:ext cx="171450" cy="190500"/>
            </a:xfrm>
            <a:prstGeom prst="diamond">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1" name="OTLSHAPE_T_d8502c78226543bc8672e994ada88a11_Shape">
              <a:extLst>
                <a:ext uri="{FF2B5EF4-FFF2-40B4-BE49-F238E27FC236}">
                  <a16:creationId xmlns:a16="http://schemas.microsoft.com/office/drawing/2014/main" id="{7686B7C1-75FE-45B1-B17D-F7F756B3530A}"/>
                </a:ext>
              </a:extLst>
            </p:cNvPr>
            <p:cNvSpPr/>
            <p:nvPr>
              <p:custDataLst>
                <p:tags r:id="rId20"/>
              </p:custDataLst>
            </p:nvPr>
          </p:nvSpPr>
          <p:spPr>
            <a:xfrm>
              <a:off x="2495941" y="2108034"/>
              <a:ext cx="3493300" cy="161583"/>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2" name="OTLSHAPE_T_d8502c78226543bc8672e994ada88a11_Title">
              <a:extLst>
                <a:ext uri="{FF2B5EF4-FFF2-40B4-BE49-F238E27FC236}">
                  <a16:creationId xmlns:a16="http://schemas.microsoft.com/office/drawing/2014/main" id="{EC1D1ACD-E20E-4258-996D-BCF2B8999FD1}"/>
                </a:ext>
              </a:extLst>
            </p:cNvPr>
            <p:cNvSpPr txBox="1"/>
            <p:nvPr>
              <p:custDataLst>
                <p:tags r:id="rId21"/>
              </p:custDataLst>
            </p:nvPr>
          </p:nvSpPr>
          <p:spPr>
            <a:xfrm>
              <a:off x="2495940" y="1945852"/>
              <a:ext cx="428625"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5</a:t>
              </a:r>
            </a:p>
          </p:txBody>
        </p:sp>
        <p:sp>
          <p:nvSpPr>
            <p:cNvPr id="73" name="OTLSHAPE_T_d8502c78226543bc8672e994ada88a11_Duration">
              <a:extLst>
                <a:ext uri="{FF2B5EF4-FFF2-40B4-BE49-F238E27FC236}">
                  <a16:creationId xmlns:a16="http://schemas.microsoft.com/office/drawing/2014/main" id="{568A4C6A-C396-479B-A008-742AFA6C999C}"/>
                </a:ext>
              </a:extLst>
            </p:cNvPr>
            <p:cNvSpPr txBox="1"/>
            <p:nvPr>
              <p:custDataLst>
                <p:tags r:id="rId22"/>
              </p:custDataLst>
            </p:nvPr>
          </p:nvSpPr>
          <p:spPr>
            <a:xfrm>
              <a:off x="2495940" y="2260900"/>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5wks</a:t>
              </a:r>
            </a:p>
          </p:txBody>
        </p:sp>
        <p:sp>
          <p:nvSpPr>
            <p:cNvPr id="74" name="OTLSHAPE_T_d8502c78226543bc8672e994ada88a11_JoinedDate">
              <a:extLst>
                <a:ext uri="{FF2B5EF4-FFF2-40B4-BE49-F238E27FC236}">
                  <a16:creationId xmlns:a16="http://schemas.microsoft.com/office/drawing/2014/main" id="{F3C741CD-99F7-4F09-B38B-ECF86AE33EB0}"/>
                </a:ext>
              </a:extLst>
            </p:cNvPr>
            <p:cNvSpPr txBox="1"/>
            <p:nvPr>
              <p:custDataLst>
                <p:tags r:id="rId23"/>
              </p:custDataLst>
            </p:nvPr>
          </p:nvSpPr>
          <p:spPr>
            <a:xfrm>
              <a:off x="3754348" y="2117577"/>
              <a:ext cx="86410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14 , Mar  – 17, Jun</a:t>
              </a:r>
            </a:p>
          </p:txBody>
        </p:sp>
        <p:sp>
          <p:nvSpPr>
            <p:cNvPr id="75" name="OTLSHAPE_T_000a92dd9b124873a0da1178375d72a8_Shape">
              <a:extLst>
                <a:ext uri="{FF2B5EF4-FFF2-40B4-BE49-F238E27FC236}">
                  <a16:creationId xmlns:a16="http://schemas.microsoft.com/office/drawing/2014/main" id="{FB46CE2D-7C02-4951-B916-E98B9CD5728A}"/>
                </a:ext>
              </a:extLst>
            </p:cNvPr>
            <p:cNvSpPr/>
            <p:nvPr>
              <p:custDataLst>
                <p:tags r:id="rId24"/>
              </p:custDataLst>
            </p:nvPr>
          </p:nvSpPr>
          <p:spPr>
            <a:xfrm>
              <a:off x="675079" y="2555303"/>
              <a:ext cx="1820853" cy="123945"/>
            </a:xfrm>
            <a:prstGeom prst="roundRect">
              <a:avLst/>
            </a:prstGeom>
            <a:solidFill>
              <a:schemeClr val="dk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6" name="OTLSHAPE_T_000a92dd9b124873a0da1178375d72a8_Title">
              <a:extLst>
                <a:ext uri="{FF2B5EF4-FFF2-40B4-BE49-F238E27FC236}">
                  <a16:creationId xmlns:a16="http://schemas.microsoft.com/office/drawing/2014/main" id="{095D9BDC-C8ED-4B26-BB81-12A95FCFB845}"/>
                </a:ext>
              </a:extLst>
            </p:cNvPr>
            <p:cNvSpPr txBox="1"/>
            <p:nvPr>
              <p:custDataLst>
                <p:tags r:id="rId25"/>
              </p:custDataLst>
            </p:nvPr>
          </p:nvSpPr>
          <p:spPr>
            <a:xfrm>
              <a:off x="675080" y="2393121"/>
              <a:ext cx="584253" cy="161583"/>
            </a:xfrm>
            <a:prstGeom prst="rect">
              <a:avLst/>
            </a:prstGeom>
            <a:noFill/>
          </p:spPr>
          <p:txBody>
            <a:bodyPr vert="horz" wrap="square" lIns="0" tIns="0" rIns="0" bIns="0" rtlCol="0" anchor="ctr" anchorCtr="0">
              <a:spAutoFit/>
            </a:bodyPr>
            <a:lstStyle/>
            <a:p>
              <a:r>
                <a:rPr lang="en-GB" sz="1050" b="1" spc="-11" dirty="0">
                  <a:solidFill>
                    <a:schemeClr val="dk2"/>
                  </a:solidFill>
                  <a:latin typeface="Calibri" panose="020F0502020204030204" pitchFamily="34" charset="0"/>
                </a:rPr>
                <a:t>Phase 4</a:t>
              </a:r>
            </a:p>
          </p:txBody>
        </p:sp>
        <p:sp>
          <p:nvSpPr>
            <p:cNvPr id="78" name="OTLSHAPE_T_000a92dd9b124873a0da1178375d72a8_JoinedDate">
              <a:extLst>
                <a:ext uri="{FF2B5EF4-FFF2-40B4-BE49-F238E27FC236}">
                  <a16:creationId xmlns:a16="http://schemas.microsoft.com/office/drawing/2014/main" id="{0BF09A8C-D51D-4439-9CEE-1E5AAAD42AB2}"/>
                </a:ext>
              </a:extLst>
            </p:cNvPr>
            <p:cNvSpPr txBox="1"/>
            <p:nvPr>
              <p:custDataLst>
                <p:tags r:id="rId26"/>
              </p:custDataLst>
            </p:nvPr>
          </p:nvSpPr>
          <p:spPr>
            <a:xfrm>
              <a:off x="1197244" y="2565286"/>
              <a:ext cx="1706575" cy="126958"/>
            </a:xfrm>
            <a:prstGeom prst="rect">
              <a:avLst/>
            </a:prstGeom>
            <a:noFill/>
          </p:spPr>
          <p:txBody>
            <a:bodyPr vert="horz" wrap="square" lIns="0" tIns="0" rIns="0" bIns="0" rtlCol="0" anchor="ctr" anchorCtr="0">
              <a:spAutoFit/>
            </a:bodyPr>
            <a:lstStyle/>
            <a:p>
              <a:r>
                <a:rPr lang="en-GB" sz="825" spc="-5" dirty="0">
                  <a:solidFill>
                    <a:schemeClr val="lt1"/>
                  </a:solidFill>
                  <a:latin typeface="Calibri" panose="020F0502020204030204" pitchFamily="34" charset="0"/>
                </a:rPr>
                <a:t>29, Apr – 13, May</a:t>
              </a:r>
            </a:p>
          </p:txBody>
        </p:sp>
        <p:sp>
          <p:nvSpPr>
            <p:cNvPr id="5" name="TextBox 4">
              <a:extLst>
                <a:ext uri="{FF2B5EF4-FFF2-40B4-BE49-F238E27FC236}">
                  <a16:creationId xmlns:a16="http://schemas.microsoft.com/office/drawing/2014/main" id="{8937AF88-F073-402C-AB43-975B02CA6E8C}"/>
                </a:ext>
              </a:extLst>
            </p:cNvPr>
            <p:cNvSpPr txBox="1"/>
            <p:nvPr/>
          </p:nvSpPr>
          <p:spPr>
            <a:xfrm>
              <a:off x="457199" y="3933090"/>
              <a:ext cx="1914559" cy="415498"/>
            </a:xfrm>
            <a:prstGeom prst="rect">
              <a:avLst/>
            </a:prstGeom>
            <a:noFill/>
          </p:spPr>
          <p:txBody>
            <a:bodyPr wrap="square" rtlCol="0">
              <a:spAutoFit/>
            </a:bodyPr>
            <a:lstStyle/>
            <a:p>
              <a:r>
                <a:rPr lang="en-US" altLang="ko-KR" sz="1050" dirty="0"/>
                <a:t>Implementing Pos screen view and ordering system</a:t>
              </a:r>
              <a:endParaRPr lang="ko-KR" altLang="en-US" sz="1050" dirty="0"/>
            </a:p>
          </p:txBody>
        </p:sp>
        <p:sp>
          <p:nvSpPr>
            <p:cNvPr id="82" name="TextBox 81">
              <a:extLst>
                <a:ext uri="{FF2B5EF4-FFF2-40B4-BE49-F238E27FC236}">
                  <a16:creationId xmlns:a16="http://schemas.microsoft.com/office/drawing/2014/main" id="{AB0EDD6B-EA9D-4BFC-BD15-A435B18931DF}"/>
                </a:ext>
              </a:extLst>
            </p:cNvPr>
            <p:cNvSpPr txBox="1"/>
            <p:nvPr/>
          </p:nvSpPr>
          <p:spPr>
            <a:xfrm>
              <a:off x="2369290" y="3954756"/>
              <a:ext cx="1769686" cy="415498"/>
            </a:xfrm>
            <a:prstGeom prst="rect">
              <a:avLst/>
            </a:prstGeom>
            <a:noFill/>
          </p:spPr>
          <p:txBody>
            <a:bodyPr wrap="square" rtlCol="0">
              <a:spAutoFit/>
            </a:bodyPr>
            <a:lstStyle/>
            <a:p>
              <a:r>
                <a:rPr lang="en-US" altLang="ko-KR" sz="1050" dirty="0"/>
                <a:t>Implementing Away &amp; Leave</a:t>
              </a:r>
              <a:endParaRPr lang="ko-KR" altLang="en-US" sz="1050" dirty="0"/>
            </a:p>
          </p:txBody>
        </p:sp>
        <p:sp>
          <p:nvSpPr>
            <p:cNvPr id="86" name="OTLSHAPE_T_d8502c78226543bc8672e994ada88a11_Duration">
              <a:extLst>
                <a:ext uri="{FF2B5EF4-FFF2-40B4-BE49-F238E27FC236}">
                  <a16:creationId xmlns:a16="http://schemas.microsoft.com/office/drawing/2014/main" id="{CC6DF7BA-F643-4051-8570-DE30D40D47D1}"/>
                </a:ext>
              </a:extLst>
            </p:cNvPr>
            <p:cNvSpPr txBox="1"/>
            <p:nvPr>
              <p:custDataLst>
                <p:tags r:id="rId27"/>
              </p:custDataLst>
            </p:nvPr>
          </p:nvSpPr>
          <p:spPr>
            <a:xfrm>
              <a:off x="659662" y="2682837"/>
              <a:ext cx="381000" cy="126958"/>
            </a:xfrm>
            <a:prstGeom prst="rect">
              <a:avLst/>
            </a:prstGeom>
            <a:noFill/>
          </p:spPr>
          <p:txBody>
            <a:bodyPr vert="horz" wrap="square" lIns="0" tIns="0" rIns="0" bIns="0" rtlCol="0" anchor="ctr" anchorCtr="0">
              <a:spAutoFit/>
            </a:bodyPr>
            <a:lstStyle/>
            <a:p>
              <a:pPr algn="ctr"/>
              <a:r>
                <a:rPr lang="en-GB" sz="825" spc="-6" dirty="0">
                  <a:solidFill>
                    <a:schemeClr val="accent1"/>
                  </a:solidFill>
                  <a:latin typeface="Calibri" panose="020F0502020204030204" pitchFamily="34" charset="0"/>
                </a:rPr>
                <a:t>2 </a:t>
              </a:r>
              <a:r>
                <a:rPr lang="en-GB" sz="825" spc="-6" dirty="0" err="1">
                  <a:solidFill>
                    <a:schemeClr val="accent1"/>
                  </a:solidFill>
                  <a:latin typeface="Calibri" panose="020F0502020204030204" pitchFamily="34" charset="0"/>
                </a:rPr>
                <a:t>wks</a:t>
              </a:r>
              <a:endParaRPr lang="en-GB" sz="825" spc="-6" dirty="0">
                <a:solidFill>
                  <a:schemeClr val="accent1"/>
                </a:solidFill>
                <a:latin typeface="Calibri" panose="020F0502020204030204" pitchFamily="34" charset="0"/>
              </a:endParaRPr>
            </a:p>
          </p:txBody>
        </p:sp>
        <p:cxnSp>
          <p:nvCxnSpPr>
            <p:cNvPr id="87" name="OTLSHAPE_M_809acb9bd4764553815fa5ce577572e4_Connector1">
              <a:extLst>
                <a:ext uri="{FF2B5EF4-FFF2-40B4-BE49-F238E27FC236}">
                  <a16:creationId xmlns:a16="http://schemas.microsoft.com/office/drawing/2014/main" id="{8F2496FD-71DB-4C39-B561-926AE9E86728}"/>
                </a:ext>
              </a:extLst>
            </p:cNvPr>
            <p:cNvCxnSpPr>
              <a:cxnSpLocks/>
            </p:cNvCxnSpPr>
            <p:nvPr>
              <p:custDataLst>
                <p:tags r:id="rId28"/>
              </p:custDataLst>
            </p:nvPr>
          </p:nvCxnSpPr>
          <p:spPr>
            <a:xfrm>
              <a:off x="2511064" y="3696826"/>
              <a:ext cx="0" cy="267292"/>
            </a:xfrm>
            <a:prstGeom prst="line">
              <a:avLst/>
            </a:prstGeom>
            <a:ln w="9525" cap="flat" cmpd="sng" algn="ctr">
              <a:solidFill>
                <a:schemeClr val="dk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OTLSHAPE_TB_00000000000000000000000000000000_ElapsedTime">
              <a:extLst>
                <a:ext uri="{FF2B5EF4-FFF2-40B4-BE49-F238E27FC236}">
                  <a16:creationId xmlns:a16="http://schemas.microsoft.com/office/drawing/2014/main" id="{F4AE802A-A631-42C4-8F83-7A85C2755ECE}"/>
                </a:ext>
              </a:extLst>
            </p:cNvPr>
            <p:cNvSpPr/>
            <p:nvPr>
              <p:custDataLst>
                <p:tags r:id="rId29"/>
              </p:custDataLst>
            </p:nvPr>
          </p:nvSpPr>
          <p:spPr>
            <a:xfrm>
              <a:off x="5989241" y="3332331"/>
              <a:ext cx="942975" cy="285750"/>
            </a:xfrm>
            <a:prstGeom prst="rect">
              <a:avLst/>
            </a:prstGeom>
            <a:solidFill>
              <a:schemeClr val="accent2">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89" name="OTLSHAPE_M_7dbe6379af4548e7b7b49c35896067f6_Shape">
              <a:extLst>
                <a:ext uri="{FF2B5EF4-FFF2-40B4-BE49-F238E27FC236}">
                  <a16:creationId xmlns:a16="http://schemas.microsoft.com/office/drawing/2014/main" id="{0222A37D-A622-4E56-ADE0-BEE8616478A5}"/>
                </a:ext>
              </a:extLst>
            </p:cNvPr>
            <p:cNvSpPr/>
            <p:nvPr>
              <p:custDataLst>
                <p:tags r:id="rId30"/>
              </p:custDataLst>
            </p:nvPr>
          </p:nvSpPr>
          <p:spPr>
            <a:xfrm>
              <a:off x="6390989" y="3222733"/>
              <a:ext cx="171450" cy="190500"/>
            </a:xfrm>
            <a:prstGeom prst="diamond">
              <a:avLst/>
            </a:prstGeom>
            <a:solidFill>
              <a:srgbClr val="FF0000"/>
            </a:solidFill>
            <a:ln w="12700" cap="flat" cmpd="sng" algn="ctr">
              <a:noFill/>
              <a:prstDash val="solid"/>
              <a:miter lim="800000"/>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0" name="OTLSHAPE_M_4fee74f0717e4dde91e73221b9c2501f_Title">
              <a:extLst>
                <a:ext uri="{FF2B5EF4-FFF2-40B4-BE49-F238E27FC236}">
                  <a16:creationId xmlns:a16="http://schemas.microsoft.com/office/drawing/2014/main" id="{B8CD28E2-D3FE-4739-80D0-4F57BEC6B8C1}"/>
                </a:ext>
              </a:extLst>
            </p:cNvPr>
            <p:cNvSpPr txBox="1"/>
            <p:nvPr>
              <p:custDataLst>
                <p:tags r:id="rId31"/>
              </p:custDataLst>
            </p:nvPr>
          </p:nvSpPr>
          <p:spPr>
            <a:xfrm>
              <a:off x="6403483" y="3099660"/>
              <a:ext cx="485775"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term</a:t>
              </a:r>
            </a:p>
          </p:txBody>
        </p:sp>
        <p:sp>
          <p:nvSpPr>
            <p:cNvPr id="91" name="OTLSHAPE_M_4fee74f0717e4dde91e73221b9c2501f_Title">
              <a:extLst>
                <a:ext uri="{FF2B5EF4-FFF2-40B4-BE49-F238E27FC236}">
                  <a16:creationId xmlns:a16="http://schemas.microsoft.com/office/drawing/2014/main" id="{60C52DE2-3E3E-47FA-9D9C-3BBCCA0D1A10}"/>
                </a:ext>
              </a:extLst>
            </p:cNvPr>
            <p:cNvSpPr txBox="1"/>
            <p:nvPr>
              <p:custDataLst>
                <p:tags r:id="rId32"/>
              </p:custDataLst>
            </p:nvPr>
          </p:nvSpPr>
          <p:spPr>
            <a:xfrm>
              <a:off x="4810768" y="3053640"/>
              <a:ext cx="626546"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Demo</a:t>
              </a:r>
            </a:p>
          </p:txBody>
        </p:sp>
        <p:sp>
          <p:nvSpPr>
            <p:cNvPr id="92" name="OTLSHAPE_M_31ea56ec24c3441389f02e1388de8aef_Shape">
              <a:extLst>
                <a:ext uri="{FF2B5EF4-FFF2-40B4-BE49-F238E27FC236}">
                  <a16:creationId xmlns:a16="http://schemas.microsoft.com/office/drawing/2014/main" id="{C59471CC-B554-4102-B497-B31EF71A201C}"/>
                </a:ext>
              </a:extLst>
            </p:cNvPr>
            <p:cNvSpPr/>
            <p:nvPr>
              <p:custDataLst>
                <p:tags r:id="rId33"/>
              </p:custDataLst>
            </p:nvPr>
          </p:nvSpPr>
          <p:spPr>
            <a:xfrm>
              <a:off x="5899334" y="3180224"/>
              <a:ext cx="171450" cy="190500"/>
            </a:xfrm>
            <a:prstGeom prst="star5">
              <a:avLst>
                <a:gd name="adj" fmla="val 25000"/>
                <a:gd name="hf" fmla="val 105146"/>
                <a:gd name="vf" fmla="val 110557"/>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3" name="OTLSHAPE_M_4fee74f0717e4dde91e73221b9c2501f_Title">
              <a:extLst>
                <a:ext uri="{FF2B5EF4-FFF2-40B4-BE49-F238E27FC236}">
                  <a16:creationId xmlns:a16="http://schemas.microsoft.com/office/drawing/2014/main" id="{8EFEFEFE-E784-4289-BAE8-650A263426E5}"/>
                </a:ext>
              </a:extLst>
            </p:cNvPr>
            <p:cNvSpPr txBox="1"/>
            <p:nvPr>
              <p:custDataLst>
                <p:tags r:id="rId34"/>
              </p:custDataLst>
            </p:nvPr>
          </p:nvSpPr>
          <p:spPr>
            <a:xfrm>
              <a:off x="5652505" y="3044762"/>
              <a:ext cx="626546" cy="138499"/>
            </a:xfrm>
            <a:prstGeom prst="rect">
              <a:avLst/>
            </a:prstGeom>
            <a:noFill/>
          </p:spPr>
          <p:txBody>
            <a:bodyPr vert="horz" wrap="square" lIns="0" tIns="0" rIns="0" bIns="0" rtlCol="0" anchor="ctr" anchorCtr="0">
              <a:spAutoFit/>
            </a:bodyPr>
            <a:lstStyle/>
            <a:p>
              <a:pPr algn="ctr"/>
              <a:r>
                <a:rPr lang="en-GB" sz="900" b="1" spc="-8" dirty="0">
                  <a:solidFill>
                    <a:schemeClr val="dk2"/>
                  </a:solidFill>
                  <a:latin typeface="Calibri" panose="020F0502020204030204" pitchFamily="34" charset="0"/>
                </a:rPr>
                <a:t>Final Report</a:t>
              </a:r>
            </a:p>
          </p:txBody>
        </p:sp>
      </p:grpSp>
    </p:spTree>
    <p:extLst>
      <p:ext uri="{BB962C8B-B14F-4D97-AF65-F5344CB8AC3E}">
        <p14:creationId xmlns:p14="http://schemas.microsoft.com/office/powerpoint/2010/main" val="2362687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479</Words>
  <Application>Microsoft Office PowerPoint</Application>
  <PresentationFormat>화면 슬라이드 쇼(16:9)</PresentationFormat>
  <Paragraphs>105</Paragraphs>
  <Slides>9</Slides>
  <Notes>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vt:i4>
      </vt:variant>
    </vt:vector>
  </HeadingPairs>
  <TitlesOfParts>
    <vt:vector size="16" baseType="lpstr">
      <vt:lpstr>Poppins Light</vt:lpstr>
      <vt:lpstr>Poppins</vt:lpstr>
      <vt:lpstr>Muli Light</vt:lpstr>
      <vt:lpstr>Calibri Light</vt:lpstr>
      <vt:lpstr>Arial</vt:lpstr>
      <vt:lpstr>Calibri</vt:lpstr>
      <vt:lpstr>Gower template</vt:lpstr>
      <vt:lpstr>Capstone Design Proposal Presentation </vt:lpstr>
      <vt:lpstr>Hello!</vt:lpstr>
      <vt:lpstr>Meet the Team</vt:lpstr>
      <vt:lpstr>Introductions</vt:lpstr>
      <vt:lpstr>Motivations</vt:lpstr>
      <vt:lpstr>Goals</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Design Proposal Presentation </dc:title>
  <cp:lastModifiedBy>HYUNJAE LEE</cp:lastModifiedBy>
  <cp:revision>41</cp:revision>
  <dcterms:modified xsi:type="dcterms:W3CDTF">2019-03-10T16:08:23Z</dcterms:modified>
</cp:coreProperties>
</file>